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8" r:id="rId3"/>
    <p:sldId id="258" r:id="rId4"/>
    <p:sldId id="296" r:id="rId6"/>
    <p:sldId id="351" r:id="rId7"/>
    <p:sldId id="291" r:id="rId8"/>
    <p:sldId id="356" r:id="rId9"/>
    <p:sldId id="350" r:id="rId10"/>
    <p:sldId id="357" r:id="rId11"/>
    <p:sldId id="358" r:id="rId12"/>
    <p:sldId id="359" r:id="rId13"/>
    <p:sldId id="507" r:id="rId14"/>
    <p:sldId id="508" r:id="rId15"/>
    <p:sldId id="510" r:id="rId16"/>
    <p:sldId id="511" r:id="rId17"/>
    <p:sldId id="360" r:id="rId18"/>
    <p:sldId id="365" r:id="rId19"/>
    <p:sldId id="367" r:id="rId20"/>
    <p:sldId id="366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434" r:id="rId30"/>
    <p:sldId id="308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435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68" r:id="rId58"/>
    <p:sldId id="437" r:id="rId59"/>
    <p:sldId id="438" r:id="rId60"/>
    <p:sldId id="439" r:id="rId61"/>
    <p:sldId id="440" r:id="rId62"/>
    <p:sldId id="441" r:id="rId63"/>
    <p:sldId id="442" r:id="rId64"/>
    <p:sldId id="443" r:id="rId65"/>
    <p:sldId id="436" r:id="rId66"/>
    <p:sldId id="444" r:id="rId67"/>
    <p:sldId id="445" r:id="rId68"/>
    <p:sldId id="341" r:id="rId69"/>
    <p:sldId id="346" r:id="rId70"/>
    <p:sldId id="348" r:id="rId71"/>
    <p:sldId id="491" r:id="rId72"/>
    <p:sldId id="369" r:id="rId73"/>
    <p:sldId id="370" r:id="rId74"/>
    <p:sldId id="371" r:id="rId75"/>
    <p:sldId id="372" r:id="rId76"/>
    <p:sldId id="374" r:id="rId77"/>
    <p:sldId id="375" r:id="rId78"/>
    <p:sldId id="376" r:id="rId79"/>
    <p:sldId id="377" r:id="rId80"/>
    <p:sldId id="378" r:id="rId81"/>
    <p:sldId id="379" r:id="rId82"/>
    <p:sldId id="380" r:id="rId83"/>
    <p:sldId id="381" r:id="rId84"/>
    <p:sldId id="382" r:id="rId85"/>
    <p:sldId id="383" r:id="rId86"/>
    <p:sldId id="373" r:id="rId87"/>
  </p:sldIdLst>
  <p:sldSz cx="12192000" cy="6858000"/>
  <p:notesSz cx="6858000" cy="9144000"/>
  <p:custDataLst>
    <p:tags r:id="rId9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251"/>
    <a:srgbClr val="16313D"/>
    <a:srgbClr val="F9DA5D"/>
    <a:srgbClr val="141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1176" y="9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1" Type="http://schemas.openxmlformats.org/officeDocument/2006/relationships/tags" Target="tags/tag1.xml"/><Relationship Id="rId90" Type="http://schemas.openxmlformats.org/officeDocument/2006/relationships/tableStyles" Target="tableStyles.xml"/><Relationship Id="rId9" Type="http://schemas.openxmlformats.org/officeDocument/2006/relationships/slide" Target="slides/slide6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224C3-7022-449B-8ED5-542B4EE9532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15F95F-52E2-4D61-BFBE-72E69038574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8D065-EBC6-4638-A9EC-8F29D36D6B1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880414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www.1ppt.com/jiaoan/  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SimSun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SimSun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11120020" y="851515"/>
            <a:ext cx="346266" cy="346264"/>
            <a:chOff x="7097274" y="1171187"/>
            <a:chExt cx="346266" cy="346264"/>
          </a:xfrm>
          <a:solidFill>
            <a:schemeClr val="accent1"/>
          </a:solidFill>
        </p:grpSpPr>
        <p:sp>
          <p:nvSpPr>
            <p:cNvPr id="4" name="任意多边形: 形状 3"/>
            <p:cNvSpPr/>
            <p:nvPr/>
          </p:nvSpPr>
          <p:spPr>
            <a:xfrm>
              <a:off x="7302063" y="1171187"/>
              <a:ext cx="141477" cy="141477"/>
            </a:xfrm>
            <a:custGeom>
              <a:avLst/>
              <a:gdLst/>
              <a:ahLst/>
              <a:cxnLst/>
              <a:rect l="l" t="t" r="r" b="b"/>
              <a:pathLst>
                <a:path w="141477" h="141477">
                  <a:moveTo>
                    <a:pt x="58510" y="0"/>
                  </a:moveTo>
                  <a:cubicBezTo>
                    <a:pt x="66586" y="0"/>
                    <a:pt x="73519" y="2895"/>
                    <a:pt x="79309" y="8685"/>
                  </a:cubicBezTo>
                  <a:lnTo>
                    <a:pt x="133020" y="62168"/>
                  </a:lnTo>
                  <a:cubicBezTo>
                    <a:pt x="138658" y="68110"/>
                    <a:pt x="141477" y="75043"/>
                    <a:pt x="141477" y="82966"/>
                  </a:cubicBezTo>
                  <a:cubicBezTo>
                    <a:pt x="141477" y="91042"/>
                    <a:pt x="138658" y="97899"/>
                    <a:pt x="133020" y="103536"/>
                  </a:cubicBezTo>
                  <a:lnTo>
                    <a:pt x="95080" y="141477"/>
                  </a:lnTo>
                  <a:lnTo>
                    <a:pt x="0" y="46397"/>
                  </a:lnTo>
                  <a:lnTo>
                    <a:pt x="37940" y="8685"/>
                  </a:lnTo>
                  <a:cubicBezTo>
                    <a:pt x="43426" y="2895"/>
                    <a:pt x="50282" y="0"/>
                    <a:pt x="58510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7097274" y="1232212"/>
              <a:ext cx="285240" cy="285239"/>
            </a:xfrm>
            <a:custGeom>
              <a:avLst/>
              <a:gdLst/>
              <a:ahLst/>
              <a:cxnLst/>
              <a:rect l="l" t="t" r="r" b="b"/>
              <a:pathLst>
                <a:path w="285240" h="285239">
                  <a:moveTo>
                    <a:pt x="190160" y="0"/>
                  </a:moveTo>
                  <a:lnTo>
                    <a:pt x="285240" y="95080"/>
                  </a:lnTo>
                  <a:lnTo>
                    <a:pt x="95080" y="285239"/>
                  </a:lnTo>
                  <a:lnTo>
                    <a:pt x="0" y="285239"/>
                  </a:lnTo>
                  <a:lnTo>
                    <a:pt x="0" y="190160"/>
                  </a:lnTo>
                  <a:lnTo>
                    <a:pt x="190160" y="0"/>
                  </a:lnTo>
                  <a:close/>
                  <a:moveTo>
                    <a:pt x="197474" y="38854"/>
                  </a:moveTo>
                  <a:cubicBezTo>
                    <a:pt x="195950" y="38854"/>
                    <a:pt x="194655" y="39388"/>
                    <a:pt x="193588" y="40454"/>
                  </a:cubicBezTo>
                  <a:lnTo>
                    <a:pt x="69710" y="164333"/>
                  </a:lnTo>
                  <a:cubicBezTo>
                    <a:pt x="68644" y="165399"/>
                    <a:pt x="68110" y="166694"/>
                    <a:pt x="68110" y="168218"/>
                  </a:cubicBezTo>
                  <a:cubicBezTo>
                    <a:pt x="68110" y="171570"/>
                    <a:pt x="69786" y="173246"/>
                    <a:pt x="73139" y="173246"/>
                  </a:cubicBezTo>
                  <a:cubicBezTo>
                    <a:pt x="74662" y="173246"/>
                    <a:pt x="75958" y="172713"/>
                    <a:pt x="77024" y="171646"/>
                  </a:cubicBezTo>
                  <a:lnTo>
                    <a:pt x="200902" y="47768"/>
                  </a:lnTo>
                  <a:cubicBezTo>
                    <a:pt x="201969" y="46702"/>
                    <a:pt x="202502" y="45406"/>
                    <a:pt x="202502" y="43883"/>
                  </a:cubicBezTo>
                  <a:cubicBezTo>
                    <a:pt x="202502" y="40531"/>
                    <a:pt x="200826" y="38854"/>
                    <a:pt x="197474" y="38854"/>
                  </a:cubicBezTo>
                  <a:close/>
                  <a:moveTo>
                    <a:pt x="50054" y="181474"/>
                  </a:moveTo>
                  <a:lnTo>
                    <a:pt x="29256" y="202273"/>
                  </a:lnTo>
                  <a:lnTo>
                    <a:pt x="29256" y="226729"/>
                  </a:lnTo>
                  <a:lnTo>
                    <a:pt x="58511" y="226729"/>
                  </a:lnTo>
                  <a:lnTo>
                    <a:pt x="58511" y="255984"/>
                  </a:lnTo>
                  <a:lnTo>
                    <a:pt x="82967" y="255984"/>
                  </a:lnTo>
                  <a:lnTo>
                    <a:pt x="103765" y="235185"/>
                  </a:lnTo>
                  <a:lnTo>
                    <a:pt x="50054" y="181474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dist">
                <a:lnSpc>
                  <a:spcPct val="170000"/>
                </a:lnSpc>
              </a:pPr>
              <a:endParaRPr lang="zh-CN" altLang="en-US" sz="3200" spc="1598" dirty="0">
                <a:solidFill>
                  <a:srgbClr val="454545"/>
                </a:solidFill>
                <a:latin typeface="FontAwesome"/>
                <a:sym typeface="FontAwesome"/>
              </a:endParaRPr>
            </a:p>
          </p:txBody>
        </p:sp>
      </p:grpSp>
      <p:cxnSp>
        <p:nvCxnSpPr>
          <p:cNvPr id="6" name="直接连接符 5"/>
          <p:cNvCxnSpPr/>
          <p:nvPr userDrawn="1"/>
        </p:nvCxnSpPr>
        <p:spPr>
          <a:xfrm>
            <a:off x="580571" y="1197779"/>
            <a:ext cx="10539449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337625"/>
            <a:ext cx="1899031" cy="1148930"/>
          </a:xfrm>
          <a:prstGeom prst="rect">
            <a:avLst/>
          </a:prstGeom>
        </p:spPr>
      </p:pic>
      <p:grpSp>
        <p:nvGrpSpPr>
          <p:cNvPr id="172" name="组合 171"/>
          <p:cNvGrpSpPr/>
          <p:nvPr userDrawn="1"/>
        </p:nvGrpSpPr>
        <p:grpSpPr>
          <a:xfrm>
            <a:off x="9282429" y="468467"/>
            <a:ext cx="1681301" cy="527928"/>
            <a:chOff x="814388" y="303213"/>
            <a:chExt cx="3119389" cy="979487"/>
          </a:xfrm>
        </p:grpSpPr>
        <p:grpSp>
          <p:nvGrpSpPr>
            <p:cNvPr id="173" name="组合 172"/>
            <p:cNvGrpSpPr/>
            <p:nvPr/>
          </p:nvGrpSpPr>
          <p:grpSpPr>
            <a:xfrm>
              <a:off x="814388" y="303213"/>
              <a:ext cx="971550" cy="979487"/>
              <a:chOff x="814388" y="303213"/>
              <a:chExt cx="971550" cy="979487"/>
            </a:xfrm>
            <a:solidFill>
              <a:schemeClr val="accent1"/>
            </a:solidFill>
          </p:grpSpPr>
          <p:sp>
            <p:nvSpPr>
              <p:cNvPr id="203" name="Freeform 12"/>
              <p:cNvSpPr>
                <a:spLocks noEditPoints="1"/>
              </p:cNvSpPr>
              <p:nvPr/>
            </p:nvSpPr>
            <p:spPr bwMode="auto">
              <a:xfrm>
                <a:off x="881063" y="917575"/>
                <a:ext cx="76200" cy="60325"/>
              </a:xfrm>
              <a:custGeom>
                <a:avLst/>
                <a:gdLst>
                  <a:gd name="T0" fmla="*/ 12 w 23"/>
                  <a:gd name="T1" fmla="*/ 7 h 18"/>
                  <a:gd name="T2" fmla="*/ 17 w 23"/>
                  <a:gd name="T3" fmla="*/ 5 h 18"/>
                  <a:gd name="T4" fmla="*/ 19 w 23"/>
                  <a:gd name="T5" fmla="*/ 5 h 18"/>
                  <a:gd name="T6" fmla="*/ 19 w 23"/>
                  <a:gd name="T7" fmla="*/ 4 h 18"/>
                  <a:gd name="T8" fmla="*/ 19 w 23"/>
                  <a:gd name="T9" fmla="*/ 2 h 18"/>
                  <a:gd name="T10" fmla="*/ 19 w 23"/>
                  <a:gd name="T11" fmla="*/ 2 h 18"/>
                  <a:gd name="T12" fmla="*/ 23 w 23"/>
                  <a:gd name="T13" fmla="*/ 11 h 18"/>
                  <a:gd name="T14" fmla="*/ 22 w 23"/>
                  <a:gd name="T15" fmla="*/ 11 h 18"/>
                  <a:gd name="T16" fmla="*/ 21 w 23"/>
                  <a:gd name="T17" fmla="*/ 9 h 18"/>
                  <a:gd name="T18" fmla="*/ 20 w 23"/>
                  <a:gd name="T19" fmla="*/ 9 h 18"/>
                  <a:gd name="T20" fmla="*/ 19 w 23"/>
                  <a:gd name="T21" fmla="*/ 10 h 18"/>
                  <a:gd name="T22" fmla="*/ 7 w 23"/>
                  <a:gd name="T23" fmla="*/ 14 h 18"/>
                  <a:gd name="T24" fmla="*/ 5 w 23"/>
                  <a:gd name="T25" fmla="*/ 15 h 18"/>
                  <a:gd name="T26" fmla="*/ 5 w 23"/>
                  <a:gd name="T27" fmla="*/ 16 h 18"/>
                  <a:gd name="T28" fmla="*/ 5 w 23"/>
                  <a:gd name="T29" fmla="*/ 18 h 18"/>
                  <a:gd name="T30" fmla="*/ 5 w 23"/>
                  <a:gd name="T31" fmla="*/ 18 h 18"/>
                  <a:gd name="T32" fmla="*/ 2 w 23"/>
                  <a:gd name="T33" fmla="*/ 10 h 18"/>
                  <a:gd name="T34" fmla="*/ 1 w 23"/>
                  <a:gd name="T35" fmla="*/ 4 h 18"/>
                  <a:gd name="T36" fmla="*/ 4 w 23"/>
                  <a:gd name="T37" fmla="*/ 1 h 18"/>
                  <a:gd name="T38" fmla="*/ 7 w 23"/>
                  <a:gd name="T39" fmla="*/ 1 h 18"/>
                  <a:gd name="T40" fmla="*/ 10 w 23"/>
                  <a:gd name="T41" fmla="*/ 3 h 18"/>
                  <a:gd name="T42" fmla="*/ 12 w 23"/>
                  <a:gd name="T43" fmla="*/ 7 h 18"/>
                  <a:gd name="T44" fmla="*/ 3 w 23"/>
                  <a:gd name="T45" fmla="*/ 11 h 18"/>
                  <a:gd name="T46" fmla="*/ 11 w 23"/>
                  <a:gd name="T47" fmla="*/ 8 h 18"/>
                  <a:gd name="T48" fmla="*/ 11 w 23"/>
                  <a:gd name="T49" fmla="*/ 7 h 18"/>
                  <a:gd name="T50" fmla="*/ 9 w 23"/>
                  <a:gd name="T51" fmla="*/ 5 h 18"/>
                  <a:gd name="T52" fmla="*/ 5 w 23"/>
                  <a:gd name="T53" fmla="*/ 5 h 18"/>
                  <a:gd name="T54" fmla="*/ 3 w 23"/>
                  <a:gd name="T55" fmla="*/ 7 h 18"/>
                  <a:gd name="T56" fmla="*/ 3 w 23"/>
                  <a:gd name="T57" fmla="*/ 10 h 18"/>
                  <a:gd name="T58" fmla="*/ 3 w 23"/>
                  <a:gd name="T59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3" h="18">
                    <a:moveTo>
                      <a:pt x="12" y="7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5"/>
                      <a:pt x="19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2" y="10"/>
                      <a:pt x="22" y="10"/>
                      <a:pt x="21" y="9"/>
                    </a:cubicBezTo>
                    <a:cubicBezTo>
                      <a:pt x="21" y="9"/>
                      <a:pt x="21" y="9"/>
                      <a:pt x="20" y="9"/>
                    </a:cubicBezTo>
                    <a:cubicBezTo>
                      <a:pt x="20" y="9"/>
                      <a:pt x="20" y="9"/>
                      <a:pt x="19" y="10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7"/>
                      <a:pt x="0" y="5"/>
                      <a:pt x="1" y="4"/>
                    </a:cubicBezTo>
                    <a:cubicBezTo>
                      <a:pt x="1" y="2"/>
                      <a:pt x="2" y="1"/>
                      <a:pt x="4" y="1"/>
                    </a:cubicBezTo>
                    <a:cubicBezTo>
                      <a:pt x="5" y="0"/>
                      <a:pt x="6" y="0"/>
                      <a:pt x="7" y="1"/>
                    </a:cubicBezTo>
                    <a:cubicBezTo>
                      <a:pt x="8" y="1"/>
                      <a:pt x="9" y="2"/>
                      <a:pt x="10" y="3"/>
                    </a:cubicBezTo>
                    <a:cubicBezTo>
                      <a:pt x="10" y="4"/>
                      <a:pt x="11" y="5"/>
                      <a:pt x="12" y="7"/>
                    </a:cubicBezTo>
                    <a:close/>
                    <a:moveTo>
                      <a:pt x="3" y="11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6"/>
                      <a:pt x="10" y="5"/>
                      <a:pt x="9" y="5"/>
                    </a:cubicBezTo>
                    <a:cubicBezTo>
                      <a:pt x="8" y="5"/>
                      <a:pt x="7" y="5"/>
                      <a:pt x="5" y="5"/>
                    </a:cubicBezTo>
                    <a:cubicBezTo>
                      <a:pt x="4" y="6"/>
                      <a:pt x="3" y="6"/>
                      <a:pt x="3" y="7"/>
                    </a:cubicBezTo>
                    <a:cubicBezTo>
                      <a:pt x="2" y="8"/>
                      <a:pt x="2" y="9"/>
                      <a:pt x="3" y="10"/>
                    </a:cubicBezTo>
                    <a:lnTo>
                      <a:pt x="3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3"/>
              <p:cNvSpPr/>
              <p:nvPr/>
            </p:nvSpPr>
            <p:spPr bwMode="auto">
              <a:xfrm>
                <a:off x="857250" y="811213"/>
                <a:ext cx="69850" cy="63500"/>
              </a:xfrm>
              <a:custGeom>
                <a:avLst/>
                <a:gdLst>
                  <a:gd name="T0" fmla="*/ 2 w 21"/>
                  <a:gd name="T1" fmla="*/ 11 h 19"/>
                  <a:gd name="T2" fmla="*/ 10 w 21"/>
                  <a:gd name="T3" fmla="*/ 10 h 19"/>
                  <a:gd name="T4" fmla="*/ 10 w 21"/>
                  <a:gd name="T5" fmla="*/ 10 h 19"/>
                  <a:gd name="T6" fmla="*/ 8 w 21"/>
                  <a:gd name="T7" fmla="*/ 8 h 19"/>
                  <a:gd name="T8" fmla="*/ 5 w 21"/>
                  <a:gd name="T9" fmla="*/ 7 h 19"/>
                  <a:gd name="T10" fmla="*/ 5 w 21"/>
                  <a:gd name="T11" fmla="*/ 6 h 19"/>
                  <a:gd name="T12" fmla="*/ 15 w 21"/>
                  <a:gd name="T13" fmla="*/ 5 h 19"/>
                  <a:gd name="T14" fmla="*/ 15 w 21"/>
                  <a:gd name="T15" fmla="*/ 6 h 19"/>
                  <a:gd name="T16" fmla="*/ 12 w 21"/>
                  <a:gd name="T17" fmla="*/ 7 h 19"/>
                  <a:gd name="T18" fmla="*/ 11 w 21"/>
                  <a:gd name="T19" fmla="*/ 8 h 19"/>
                  <a:gd name="T20" fmla="*/ 11 w 21"/>
                  <a:gd name="T21" fmla="*/ 10 h 19"/>
                  <a:gd name="T22" fmla="*/ 16 w 21"/>
                  <a:gd name="T23" fmla="*/ 10 h 19"/>
                  <a:gd name="T24" fmla="*/ 18 w 21"/>
                  <a:gd name="T25" fmla="*/ 9 h 19"/>
                  <a:gd name="T26" fmla="*/ 19 w 21"/>
                  <a:gd name="T27" fmla="*/ 9 h 19"/>
                  <a:gd name="T28" fmla="*/ 19 w 21"/>
                  <a:gd name="T29" fmla="*/ 8 h 19"/>
                  <a:gd name="T30" fmla="*/ 19 w 21"/>
                  <a:gd name="T31" fmla="*/ 6 h 19"/>
                  <a:gd name="T32" fmla="*/ 17 w 21"/>
                  <a:gd name="T33" fmla="*/ 2 h 19"/>
                  <a:gd name="T34" fmla="*/ 13 w 21"/>
                  <a:gd name="T35" fmla="*/ 0 h 19"/>
                  <a:gd name="T36" fmla="*/ 13 w 21"/>
                  <a:gd name="T37" fmla="*/ 0 h 19"/>
                  <a:gd name="T38" fmla="*/ 19 w 21"/>
                  <a:gd name="T39" fmla="*/ 0 h 19"/>
                  <a:gd name="T40" fmla="*/ 21 w 21"/>
                  <a:gd name="T41" fmla="*/ 17 h 19"/>
                  <a:gd name="T42" fmla="*/ 21 w 21"/>
                  <a:gd name="T43" fmla="*/ 17 h 19"/>
                  <a:gd name="T44" fmla="*/ 20 w 21"/>
                  <a:gd name="T45" fmla="*/ 16 h 19"/>
                  <a:gd name="T46" fmla="*/ 20 w 21"/>
                  <a:gd name="T47" fmla="*/ 15 h 19"/>
                  <a:gd name="T48" fmla="*/ 19 w 21"/>
                  <a:gd name="T49" fmla="*/ 14 h 19"/>
                  <a:gd name="T50" fmla="*/ 17 w 21"/>
                  <a:gd name="T51" fmla="*/ 14 h 19"/>
                  <a:gd name="T52" fmla="*/ 5 w 21"/>
                  <a:gd name="T53" fmla="*/ 16 h 19"/>
                  <a:gd name="T54" fmla="*/ 3 w 21"/>
                  <a:gd name="T55" fmla="*/ 16 h 19"/>
                  <a:gd name="T56" fmla="*/ 2 w 21"/>
                  <a:gd name="T57" fmla="*/ 17 h 19"/>
                  <a:gd name="T58" fmla="*/ 2 w 21"/>
                  <a:gd name="T59" fmla="*/ 18 h 19"/>
                  <a:gd name="T60" fmla="*/ 2 w 21"/>
                  <a:gd name="T61" fmla="*/ 19 h 19"/>
                  <a:gd name="T62" fmla="*/ 2 w 21"/>
                  <a:gd name="T63" fmla="*/ 19 h 19"/>
                  <a:gd name="T64" fmla="*/ 0 w 21"/>
                  <a:gd name="T65" fmla="*/ 3 h 19"/>
                  <a:gd name="T66" fmla="*/ 6 w 21"/>
                  <a:gd name="T67" fmla="*/ 2 h 19"/>
                  <a:gd name="T68" fmla="*/ 6 w 21"/>
                  <a:gd name="T69" fmla="*/ 3 h 19"/>
                  <a:gd name="T70" fmla="*/ 3 w 21"/>
                  <a:gd name="T71" fmla="*/ 4 h 19"/>
                  <a:gd name="T72" fmla="*/ 2 w 21"/>
                  <a:gd name="T73" fmla="*/ 6 h 19"/>
                  <a:gd name="T74" fmla="*/ 2 w 21"/>
                  <a:gd name="T75" fmla="*/ 9 h 19"/>
                  <a:gd name="T76" fmla="*/ 2 w 21"/>
                  <a:gd name="T77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" h="19">
                    <a:moveTo>
                      <a:pt x="2" y="11"/>
                    </a:move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9"/>
                      <a:pt x="9" y="8"/>
                      <a:pt x="8" y="8"/>
                    </a:cubicBezTo>
                    <a:cubicBezTo>
                      <a:pt x="8" y="7"/>
                      <a:pt x="6" y="7"/>
                      <a:pt x="5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6"/>
                      <a:pt x="12" y="7"/>
                    </a:cubicBezTo>
                    <a:cubicBezTo>
                      <a:pt x="12" y="7"/>
                      <a:pt x="11" y="8"/>
                      <a:pt x="11" y="8"/>
                    </a:cubicBezTo>
                    <a:cubicBezTo>
                      <a:pt x="11" y="9"/>
                      <a:pt x="11" y="9"/>
                      <a:pt x="11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7" y="10"/>
                      <a:pt x="18" y="9"/>
                      <a:pt x="18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8" y="3"/>
                      <a:pt x="17" y="2"/>
                    </a:cubicBezTo>
                    <a:cubicBezTo>
                      <a:pt x="16" y="1"/>
                      <a:pt x="15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4"/>
                      <a:pt x="18" y="14"/>
                      <a:pt x="17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4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2" y="17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4" y="3"/>
                      <a:pt x="3" y="3"/>
                      <a:pt x="3" y="4"/>
                    </a:cubicBezTo>
                    <a:cubicBezTo>
                      <a:pt x="2" y="5"/>
                      <a:pt x="2" y="5"/>
                      <a:pt x="2" y="6"/>
                    </a:cubicBezTo>
                    <a:cubicBezTo>
                      <a:pt x="2" y="7"/>
                      <a:pt x="2" y="8"/>
                      <a:pt x="2" y="9"/>
                    </a:cubicBezTo>
                    <a:lnTo>
                      <a:pt x="2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"/>
              <p:cNvSpPr/>
              <p:nvPr/>
            </p:nvSpPr>
            <p:spPr bwMode="auto">
              <a:xfrm>
                <a:off x="857250" y="688975"/>
                <a:ext cx="73025" cy="79375"/>
              </a:xfrm>
              <a:custGeom>
                <a:avLst/>
                <a:gdLst>
                  <a:gd name="T0" fmla="*/ 9 w 22"/>
                  <a:gd name="T1" fmla="*/ 11 h 24"/>
                  <a:gd name="T2" fmla="*/ 18 w 22"/>
                  <a:gd name="T3" fmla="*/ 6 h 24"/>
                  <a:gd name="T4" fmla="*/ 21 w 22"/>
                  <a:gd name="T5" fmla="*/ 4 h 24"/>
                  <a:gd name="T6" fmla="*/ 22 w 22"/>
                  <a:gd name="T7" fmla="*/ 2 h 24"/>
                  <a:gd name="T8" fmla="*/ 22 w 22"/>
                  <a:gd name="T9" fmla="*/ 2 h 24"/>
                  <a:gd name="T10" fmla="*/ 21 w 22"/>
                  <a:gd name="T11" fmla="*/ 12 h 24"/>
                  <a:gd name="T12" fmla="*/ 20 w 22"/>
                  <a:gd name="T13" fmla="*/ 12 h 24"/>
                  <a:gd name="T14" fmla="*/ 20 w 22"/>
                  <a:gd name="T15" fmla="*/ 11 h 24"/>
                  <a:gd name="T16" fmla="*/ 20 w 22"/>
                  <a:gd name="T17" fmla="*/ 10 h 24"/>
                  <a:gd name="T18" fmla="*/ 17 w 22"/>
                  <a:gd name="T19" fmla="*/ 11 h 24"/>
                  <a:gd name="T20" fmla="*/ 11 w 22"/>
                  <a:gd name="T21" fmla="*/ 15 h 24"/>
                  <a:gd name="T22" fmla="*/ 12 w 22"/>
                  <a:gd name="T23" fmla="*/ 16 h 24"/>
                  <a:gd name="T24" fmla="*/ 17 w 22"/>
                  <a:gd name="T25" fmla="*/ 17 h 24"/>
                  <a:gd name="T26" fmla="*/ 19 w 22"/>
                  <a:gd name="T27" fmla="*/ 17 h 24"/>
                  <a:gd name="T28" fmla="*/ 19 w 22"/>
                  <a:gd name="T29" fmla="*/ 16 h 24"/>
                  <a:gd name="T30" fmla="*/ 20 w 22"/>
                  <a:gd name="T31" fmla="*/ 15 h 24"/>
                  <a:gd name="T32" fmla="*/ 20 w 22"/>
                  <a:gd name="T33" fmla="*/ 15 h 24"/>
                  <a:gd name="T34" fmla="*/ 19 w 22"/>
                  <a:gd name="T35" fmla="*/ 24 h 24"/>
                  <a:gd name="T36" fmla="*/ 18 w 22"/>
                  <a:gd name="T37" fmla="*/ 24 h 24"/>
                  <a:gd name="T38" fmla="*/ 19 w 22"/>
                  <a:gd name="T39" fmla="*/ 24 h 24"/>
                  <a:gd name="T40" fmla="*/ 18 w 22"/>
                  <a:gd name="T41" fmla="*/ 22 h 24"/>
                  <a:gd name="T42" fmla="*/ 18 w 22"/>
                  <a:gd name="T43" fmla="*/ 22 h 24"/>
                  <a:gd name="T44" fmla="*/ 16 w 22"/>
                  <a:gd name="T45" fmla="*/ 21 h 24"/>
                  <a:gd name="T46" fmla="*/ 3 w 22"/>
                  <a:gd name="T47" fmla="*/ 19 h 24"/>
                  <a:gd name="T48" fmla="*/ 2 w 22"/>
                  <a:gd name="T49" fmla="*/ 19 h 24"/>
                  <a:gd name="T50" fmla="*/ 1 w 22"/>
                  <a:gd name="T51" fmla="*/ 20 h 24"/>
                  <a:gd name="T52" fmla="*/ 0 w 22"/>
                  <a:gd name="T53" fmla="*/ 21 h 24"/>
                  <a:gd name="T54" fmla="*/ 0 w 22"/>
                  <a:gd name="T55" fmla="*/ 22 h 24"/>
                  <a:gd name="T56" fmla="*/ 0 w 22"/>
                  <a:gd name="T57" fmla="*/ 21 h 24"/>
                  <a:gd name="T58" fmla="*/ 1 w 22"/>
                  <a:gd name="T59" fmla="*/ 12 h 24"/>
                  <a:gd name="T60" fmla="*/ 2 w 22"/>
                  <a:gd name="T61" fmla="*/ 12 h 24"/>
                  <a:gd name="T62" fmla="*/ 2 w 22"/>
                  <a:gd name="T63" fmla="*/ 13 h 24"/>
                  <a:gd name="T64" fmla="*/ 2 w 22"/>
                  <a:gd name="T65" fmla="*/ 14 h 24"/>
                  <a:gd name="T66" fmla="*/ 4 w 22"/>
                  <a:gd name="T67" fmla="*/ 15 h 24"/>
                  <a:gd name="T68" fmla="*/ 10 w 22"/>
                  <a:gd name="T69" fmla="*/ 16 h 24"/>
                  <a:gd name="T70" fmla="*/ 5 w 22"/>
                  <a:gd name="T71" fmla="*/ 8 h 24"/>
                  <a:gd name="T72" fmla="*/ 4 w 22"/>
                  <a:gd name="T73" fmla="*/ 6 h 24"/>
                  <a:gd name="T74" fmla="*/ 3 w 22"/>
                  <a:gd name="T75" fmla="*/ 6 h 24"/>
                  <a:gd name="T76" fmla="*/ 2 w 22"/>
                  <a:gd name="T77" fmla="*/ 8 h 24"/>
                  <a:gd name="T78" fmla="*/ 2 w 22"/>
                  <a:gd name="T79" fmla="*/ 8 h 24"/>
                  <a:gd name="T80" fmla="*/ 3 w 22"/>
                  <a:gd name="T81" fmla="*/ 0 h 24"/>
                  <a:gd name="T82" fmla="*/ 4 w 22"/>
                  <a:gd name="T83" fmla="*/ 0 h 24"/>
                  <a:gd name="T84" fmla="*/ 4 w 22"/>
                  <a:gd name="T85" fmla="*/ 2 h 24"/>
                  <a:gd name="T86" fmla="*/ 5 w 22"/>
                  <a:gd name="T87" fmla="*/ 5 h 24"/>
                  <a:gd name="T88" fmla="*/ 9 w 22"/>
                  <a:gd name="T89" fmla="*/ 1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2" h="24">
                    <a:moveTo>
                      <a:pt x="9" y="11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20" y="5"/>
                      <a:pt x="21" y="4"/>
                      <a:pt x="21" y="4"/>
                    </a:cubicBezTo>
                    <a:cubicBezTo>
                      <a:pt x="22" y="3"/>
                      <a:pt x="22" y="3"/>
                      <a:pt x="22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0" y="10"/>
                    </a:cubicBezTo>
                    <a:cubicBezTo>
                      <a:pt x="19" y="10"/>
                      <a:pt x="19" y="11"/>
                      <a:pt x="17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7"/>
                      <a:pt x="19" y="17"/>
                    </a:cubicBezTo>
                    <a:cubicBezTo>
                      <a:pt x="19" y="17"/>
                      <a:pt x="19" y="16"/>
                      <a:pt x="19" y="16"/>
                    </a:cubicBezTo>
                    <a:cubicBezTo>
                      <a:pt x="20" y="16"/>
                      <a:pt x="20" y="15"/>
                      <a:pt x="20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8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21"/>
                      <a:pt x="17" y="21"/>
                      <a:pt x="16" y="21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1" y="19"/>
                      <a:pt x="1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3" y="14"/>
                      <a:pt x="3" y="14"/>
                      <a:pt x="4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7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4" y="1"/>
                      <a:pt x="4" y="2"/>
                    </a:cubicBezTo>
                    <a:cubicBezTo>
                      <a:pt x="4" y="2"/>
                      <a:pt x="4" y="3"/>
                      <a:pt x="5" y="5"/>
                    </a:cubicBezTo>
                    <a:lnTo>
                      <a:pt x="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5"/>
              <p:cNvSpPr/>
              <p:nvPr/>
            </p:nvSpPr>
            <p:spPr bwMode="auto">
              <a:xfrm>
                <a:off x="884238" y="608013"/>
                <a:ext cx="73025" cy="53975"/>
              </a:xfrm>
              <a:custGeom>
                <a:avLst/>
                <a:gdLst>
                  <a:gd name="T0" fmla="*/ 21 w 22"/>
                  <a:gd name="T1" fmla="*/ 7 h 16"/>
                  <a:gd name="T2" fmla="*/ 22 w 22"/>
                  <a:gd name="T3" fmla="*/ 7 h 16"/>
                  <a:gd name="T4" fmla="*/ 18 w 22"/>
                  <a:gd name="T5" fmla="*/ 16 h 16"/>
                  <a:gd name="T6" fmla="*/ 17 w 22"/>
                  <a:gd name="T7" fmla="*/ 16 h 16"/>
                  <a:gd name="T8" fmla="*/ 18 w 22"/>
                  <a:gd name="T9" fmla="*/ 16 h 16"/>
                  <a:gd name="T10" fmla="*/ 18 w 22"/>
                  <a:gd name="T11" fmla="*/ 14 h 16"/>
                  <a:gd name="T12" fmla="*/ 17 w 22"/>
                  <a:gd name="T13" fmla="*/ 13 h 16"/>
                  <a:gd name="T14" fmla="*/ 16 w 22"/>
                  <a:gd name="T15" fmla="*/ 13 h 16"/>
                  <a:gd name="T16" fmla="*/ 4 w 22"/>
                  <a:gd name="T17" fmla="*/ 8 h 16"/>
                  <a:gd name="T18" fmla="*/ 2 w 22"/>
                  <a:gd name="T19" fmla="*/ 7 h 16"/>
                  <a:gd name="T20" fmla="*/ 1 w 22"/>
                  <a:gd name="T21" fmla="*/ 8 h 16"/>
                  <a:gd name="T22" fmla="*/ 1 w 22"/>
                  <a:gd name="T23" fmla="*/ 9 h 16"/>
                  <a:gd name="T24" fmla="*/ 0 w 22"/>
                  <a:gd name="T25" fmla="*/ 9 h 16"/>
                  <a:gd name="T26" fmla="*/ 0 w 22"/>
                  <a:gd name="T27" fmla="*/ 9 h 16"/>
                  <a:gd name="T28" fmla="*/ 4 w 22"/>
                  <a:gd name="T29" fmla="*/ 0 h 16"/>
                  <a:gd name="T30" fmla="*/ 4 w 22"/>
                  <a:gd name="T31" fmla="*/ 0 h 16"/>
                  <a:gd name="T32" fmla="*/ 4 w 22"/>
                  <a:gd name="T33" fmla="*/ 0 h 16"/>
                  <a:gd name="T34" fmla="*/ 4 w 22"/>
                  <a:gd name="T35" fmla="*/ 2 h 16"/>
                  <a:gd name="T36" fmla="*/ 4 w 22"/>
                  <a:gd name="T37" fmla="*/ 3 h 16"/>
                  <a:gd name="T38" fmla="*/ 6 w 22"/>
                  <a:gd name="T39" fmla="*/ 3 h 16"/>
                  <a:gd name="T40" fmla="*/ 18 w 22"/>
                  <a:gd name="T41" fmla="*/ 8 h 16"/>
                  <a:gd name="T42" fmla="*/ 19 w 22"/>
                  <a:gd name="T43" fmla="*/ 9 h 16"/>
                  <a:gd name="T44" fmla="*/ 20 w 22"/>
                  <a:gd name="T45" fmla="*/ 8 h 16"/>
                  <a:gd name="T46" fmla="*/ 21 w 22"/>
                  <a:gd name="T4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" h="16">
                    <a:moveTo>
                      <a:pt x="21" y="7"/>
                    </a:moveTo>
                    <a:cubicBezTo>
                      <a:pt x="22" y="7"/>
                      <a:pt x="22" y="7"/>
                      <a:pt x="22" y="7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4"/>
                    </a:cubicBezTo>
                    <a:cubicBezTo>
                      <a:pt x="18" y="14"/>
                      <a:pt x="18" y="14"/>
                      <a:pt x="17" y="13"/>
                    </a:cubicBezTo>
                    <a:cubicBezTo>
                      <a:pt x="17" y="13"/>
                      <a:pt x="17" y="13"/>
                      <a:pt x="16" y="13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2" y="7"/>
                    </a:cubicBezTo>
                    <a:cubicBezTo>
                      <a:pt x="2" y="7"/>
                      <a:pt x="2" y="7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3"/>
                      <a:pt x="5" y="3"/>
                      <a:pt x="6" y="3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1" y="8"/>
                      <a:pt x="21" y="8"/>
                      <a:pt x="2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6"/>
              <p:cNvSpPr/>
              <p:nvPr/>
            </p:nvSpPr>
            <p:spPr bwMode="auto">
              <a:xfrm>
                <a:off x="920750" y="504825"/>
                <a:ext cx="85725" cy="93662"/>
              </a:xfrm>
              <a:custGeom>
                <a:avLst/>
                <a:gdLst>
                  <a:gd name="T0" fmla="*/ 4 w 26"/>
                  <a:gd name="T1" fmla="*/ 11 h 28"/>
                  <a:gd name="T2" fmla="*/ 19 w 26"/>
                  <a:gd name="T3" fmla="*/ 10 h 28"/>
                  <a:gd name="T4" fmla="*/ 12 w 26"/>
                  <a:gd name="T5" fmla="*/ 5 h 28"/>
                  <a:gd name="T6" fmla="*/ 10 w 26"/>
                  <a:gd name="T7" fmla="*/ 4 h 28"/>
                  <a:gd name="T8" fmla="*/ 8 w 26"/>
                  <a:gd name="T9" fmla="*/ 6 h 28"/>
                  <a:gd name="T10" fmla="*/ 8 w 26"/>
                  <a:gd name="T11" fmla="*/ 5 h 28"/>
                  <a:gd name="T12" fmla="*/ 12 w 26"/>
                  <a:gd name="T13" fmla="*/ 0 h 28"/>
                  <a:gd name="T14" fmla="*/ 12 w 26"/>
                  <a:gd name="T15" fmla="*/ 1 h 28"/>
                  <a:gd name="T16" fmla="*/ 11 w 26"/>
                  <a:gd name="T17" fmla="*/ 2 h 28"/>
                  <a:gd name="T18" fmla="*/ 12 w 26"/>
                  <a:gd name="T19" fmla="*/ 3 h 28"/>
                  <a:gd name="T20" fmla="*/ 13 w 26"/>
                  <a:gd name="T21" fmla="*/ 4 h 28"/>
                  <a:gd name="T22" fmla="*/ 26 w 26"/>
                  <a:gd name="T23" fmla="*/ 14 h 28"/>
                  <a:gd name="T24" fmla="*/ 26 w 26"/>
                  <a:gd name="T25" fmla="*/ 14 h 28"/>
                  <a:gd name="T26" fmla="*/ 5 w 26"/>
                  <a:gd name="T27" fmla="*/ 16 h 28"/>
                  <a:gd name="T28" fmla="*/ 15 w 26"/>
                  <a:gd name="T29" fmla="*/ 23 h 28"/>
                  <a:gd name="T30" fmla="*/ 17 w 26"/>
                  <a:gd name="T31" fmla="*/ 23 h 28"/>
                  <a:gd name="T32" fmla="*/ 19 w 26"/>
                  <a:gd name="T33" fmla="*/ 22 h 28"/>
                  <a:gd name="T34" fmla="*/ 19 w 26"/>
                  <a:gd name="T35" fmla="*/ 22 h 28"/>
                  <a:gd name="T36" fmla="*/ 20 w 26"/>
                  <a:gd name="T37" fmla="*/ 22 h 28"/>
                  <a:gd name="T38" fmla="*/ 16 w 26"/>
                  <a:gd name="T39" fmla="*/ 28 h 28"/>
                  <a:gd name="T40" fmla="*/ 15 w 26"/>
                  <a:gd name="T41" fmla="*/ 28 h 28"/>
                  <a:gd name="T42" fmla="*/ 16 w 26"/>
                  <a:gd name="T43" fmla="*/ 25 h 28"/>
                  <a:gd name="T44" fmla="*/ 15 w 26"/>
                  <a:gd name="T45" fmla="*/ 24 h 28"/>
                  <a:gd name="T46" fmla="*/ 3 w 26"/>
                  <a:gd name="T47" fmla="*/ 16 h 28"/>
                  <a:gd name="T48" fmla="*/ 3 w 26"/>
                  <a:gd name="T49" fmla="*/ 16 h 28"/>
                  <a:gd name="T50" fmla="*/ 1 w 26"/>
                  <a:gd name="T51" fmla="*/ 16 h 28"/>
                  <a:gd name="T52" fmla="*/ 0 w 26"/>
                  <a:gd name="T53" fmla="*/ 17 h 28"/>
                  <a:gd name="T54" fmla="*/ 0 w 26"/>
                  <a:gd name="T55" fmla="*/ 17 h 28"/>
                  <a:gd name="T56" fmla="*/ 4 w 26"/>
                  <a:gd name="T57" fmla="*/ 1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28">
                    <a:moveTo>
                      <a:pt x="4" y="11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1" y="4"/>
                      <a:pt x="10" y="4"/>
                    </a:cubicBezTo>
                    <a:cubicBezTo>
                      <a:pt x="9" y="4"/>
                      <a:pt x="9" y="5"/>
                      <a:pt x="8" y="6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1"/>
                      <a:pt x="11" y="2"/>
                      <a:pt x="11" y="2"/>
                    </a:cubicBezTo>
                    <a:cubicBezTo>
                      <a:pt x="11" y="2"/>
                      <a:pt x="11" y="3"/>
                      <a:pt x="12" y="3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6" y="23"/>
                      <a:pt x="17" y="24"/>
                      <a:pt x="17" y="23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5" y="28"/>
                      <a:pt x="15" y="28"/>
                      <a:pt x="15" y="28"/>
                    </a:cubicBezTo>
                    <a:cubicBezTo>
                      <a:pt x="16" y="27"/>
                      <a:pt x="16" y="26"/>
                      <a:pt x="16" y="25"/>
                    </a:cubicBezTo>
                    <a:cubicBezTo>
                      <a:pt x="16" y="25"/>
                      <a:pt x="15" y="24"/>
                      <a:pt x="15" y="24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1" y="16"/>
                    </a:cubicBezTo>
                    <a:cubicBezTo>
                      <a:pt x="1" y="16"/>
                      <a:pt x="1" y="16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17"/>
              <p:cNvSpPr/>
              <p:nvPr/>
            </p:nvSpPr>
            <p:spPr bwMode="auto">
              <a:xfrm>
                <a:off x="1009650" y="425450"/>
                <a:ext cx="73025" cy="76200"/>
              </a:xfrm>
              <a:custGeom>
                <a:avLst/>
                <a:gdLst>
                  <a:gd name="T0" fmla="*/ 11 w 22"/>
                  <a:gd name="T1" fmla="*/ 0 h 23"/>
                  <a:gd name="T2" fmla="*/ 15 w 22"/>
                  <a:gd name="T3" fmla="*/ 5 h 23"/>
                  <a:gd name="T4" fmla="*/ 14 w 22"/>
                  <a:gd name="T5" fmla="*/ 5 h 23"/>
                  <a:gd name="T6" fmla="*/ 10 w 22"/>
                  <a:gd name="T7" fmla="*/ 4 h 23"/>
                  <a:gd name="T8" fmla="*/ 5 w 22"/>
                  <a:gd name="T9" fmla="*/ 5 h 23"/>
                  <a:gd name="T10" fmla="*/ 3 w 22"/>
                  <a:gd name="T11" fmla="*/ 9 h 23"/>
                  <a:gd name="T12" fmla="*/ 4 w 22"/>
                  <a:gd name="T13" fmla="*/ 13 h 23"/>
                  <a:gd name="T14" fmla="*/ 6 w 22"/>
                  <a:gd name="T15" fmla="*/ 16 h 23"/>
                  <a:gd name="T16" fmla="*/ 10 w 22"/>
                  <a:gd name="T17" fmla="*/ 20 h 23"/>
                  <a:gd name="T18" fmla="*/ 13 w 22"/>
                  <a:gd name="T19" fmla="*/ 21 h 23"/>
                  <a:gd name="T20" fmla="*/ 17 w 22"/>
                  <a:gd name="T21" fmla="*/ 19 h 23"/>
                  <a:gd name="T22" fmla="*/ 18 w 22"/>
                  <a:gd name="T23" fmla="*/ 18 h 23"/>
                  <a:gd name="T24" fmla="*/ 19 w 22"/>
                  <a:gd name="T25" fmla="*/ 17 h 23"/>
                  <a:gd name="T26" fmla="*/ 16 w 22"/>
                  <a:gd name="T27" fmla="*/ 14 h 23"/>
                  <a:gd name="T28" fmla="*/ 15 w 22"/>
                  <a:gd name="T29" fmla="*/ 13 h 23"/>
                  <a:gd name="T30" fmla="*/ 14 w 22"/>
                  <a:gd name="T31" fmla="*/ 13 h 23"/>
                  <a:gd name="T32" fmla="*/ 13 w 22"/>
                  <a:gd name="T33" fmla="*/ 13 h 23"/>
                  <a:gd name="T34" fmla="*/ 13 w 22"/>
                  <a:gd name="T35" fmla="*/ 14 h 23"/>
                  <a:gd name="T36" fmla="*/ 12 w 22"/>
                  <a:gd name="T37" fmla="*/ 13 h 23"/>
                  <a:gd name="T38" fmla="*/ 20 w 22"/>
                  <a:gd name="T39" fmla="*/ 7 h 23"/>
                  <a:gd name="T40" fmla="*/ 20 w 22"/>
                  <a:gd name="T41" fmla="*/ 8 h 23"/>
                  <a:gd name="T42" fmla="*/ 19 w 22"/>
                  <a:gd name="T43" fmla="*/ 9 h 23"/>
                  <a:gd name="T44" fmla="*/ 19 w 22"/>
                  <a:gd name="T45" fmla="*/ 10 h 23"/>
                  <a:gd name="T46" fmla="*/ 20 w 22"/>
                  <a:gd name="T47" fmla="*/ 11 h 23"/>
                  <a:gd name="T48" fmla="*/ 22 w 22"/>
                  <a:gd name="T49" fmla="*/ 14 h 23"/>
                  <a:gd name="T50" fmla="*/ 20 w 22"/>
                  <a:gd name="T51" fmla="*/ 18 h 23"/>
                  <a:gd name="T52" fmla="*/ 17 w 22"/>
                  <a:gd name="T53" fmla="*/ 21 h 23"/>
                  <a:gd name="T54" fmla="*/ 13 w 22"/>
                  <a:gd name="T55" fmla="*/ 23 h 23"/>
                  <a:gd name="T56" fmla="*/ 9 w 22"/>
                  <a:gd name="T57" fmla="*/ 23 h 23"/>
                  <a:gd name="T58" fmla="*/ 6 w 22"/>
                  <a:gd name="T59" fmla="*/ 23 h 23"/>
                  <a:gd name="T60" fmla="*/ 2 w 22"/>
                  <a:gd name="T61" fmla="*/ 20 h 23"/>
                  <a:gd name="T62" fmla="*/ 0 w 22"/>
                  <a:gd name="T63" fmla="*/ 12 h 23"/>
                  <a:gd name="T64" fmla="*/ 4 w 22"/>
                  <a:gd name="T65" fmla="*/ 5 h 23"/>
                  <a:gd name="T66" fmla="*/ 6 w 22"/>
                  <a:gd name="T67" fmla="*/ 3 h 23"/>
                  <a:gd name="T68" fmla="*/ 8 w 22"/>
                  <a:gd name="T69" fmla="*/ 3 h 23"/>
                  <a:gd name="T70" fmla="*/ 10 w 22"/>
                  <a:gd name="T71" fmla="*/ 2 h 23"/>
                  <a:gd name="T72" fmla="*/ 10 w 22"/>
                  <a:gd name="T73" fmla="*/ 1 h 23"/>
                  <a:gd name="T74" fmla="*/ 10 w 22"/>
                  <a:gd name="T75" fmla="*/ 0 h 23"/>
                  <a:gd name="T76" fmla="*/ 11 w 22"/>
                  <a:gd name="T7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2" h="23">
                    <a:moveTo>
                      <a:pt x="11" y="0"/>
                    </a:move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4"/>
                      <a:pt x="11" y="4"/>
                      <a:pt x="10" y="4"/>
                    </a:cubicBezTo>
                    <a:cubicBezTo>
                      <a:pt x="8" y="4"/>
                      <a:pt x="7" y="4"/>
                      <a:pt x="5" y="5"/>
                    </a:cubicBezTo>
                    <a:cubicBezTo>
                      <a:pt x="4" y="6"/>
                      <a:pt x="4" y="7"/>
                      <a:pt x="3" y="9"/>
                    </a:cubicBezTo>
                    <a:cubicBezTo>
                      <a:pt x="3" y="10"/>
                      <a:pt x="3" y="11"/>
                      <a:pt x="4" y="13"/>
                    </a:cubicBezTo>
                    <a:cubicBezTo>
                      <a:pt x="4" y="14"/>
                      <a:pt x="5" y="15"/>
                      <a:pt x="6" y="16"/>
                    </a:cubicBezTo>
                    <a:cubicBezTo>
                      <a:pt x="7" y="18"/>
                      <a:pt x="9" y="19"/>
                      <a:pt x="10" y="20"/>
                    </a:cubicBezTo>
                    <a:cubicBezTo>
                      <a:pt x="11" y="21"/>
                      <a:pt x="12" y="21"/>
                      <a:pt x="13" y="21"/>
                    </a:cubicBezTo>
                    <a:cubicBezTo>
                      <a:pt x="15" y="21"/>
                      <a:pt x="16" y="20"/>
                      <a:pt x="17" y="19"/>
                    </a:cubicBezTo>
                    <a:cubicBezTo>
                      <a:pt x="17" y="19"/>
                      <a:pt x="17" y="19"/>
                      <a:pt x="18" y="18"/>
                    </a:cubicBezTo>
                    <a:cubicBezTo>
                      <a:pt x="18" y="18"/>
                      <a:pt x="18" y="18"/>
                      <a:pt x="19" y="17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5" y="13"/>
                      <a:pt x="15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9"/>
                      <a:pt x="19" y="9"/>
                    </a:cubicBezTo>
                    <a:cubicBezTo>
                      <a:pt x="19" y="9"/>
                      <a:pt x="19" y="10"/>
                      <a:pt x="19" y="10"/>
                    </a:cubicBezTo>
                    <a:cubicBezTo>
                      <a:pt x="19" y="10"/>
                      <a:pt x="19" y="11"/>
                      <a:pt x="20" y="11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5"/>
                      <a:pt x="21" y="17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6" y="22"/>
                      <a:pt x="14" y="22"/>
                      <a:pt x="13" y="23"/>
                    </a:cubicBezTo>
                    <a:cubicBezTo>
                      <a:pt x="12" y="23"/>
                      <a:pt x="10" y="23"/>
                      <a:pt x="9" y="23"/>
                    </a:cubicBezTo>
                    <a:cubicBezTo>
                      <a:pt x="8" y="23"/>
                      <a:pt x="7" y="23"/>
                      <a:pt x="6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4" y="5"/>
                    </a:cubicBezTo>
                    <a:cubicBezTo>
                      <a:pt x="5" y="4"/>
                      <a:pt x="6" y="4"/>
                      <a:pt x="6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9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1"/>
                    </a:cubicBezTo>
                    <a:cubicBezTo>
                      <a:pt x="10" y="1"/>
                      <a:pt x="10" y="1"/>
                      <a:pt x="10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8"/>
              <p:cNvSpPr/>
              <p:nvPr/>
            </p:nvSpPr>
            <p:spPr bwMode="auto">
              <a:xfrm>
                <a:off x="1147763" y="352425"/>
                <a:ext cx="69850" cy="76200"/>
              </a:xfrm>
              <a:custGeom>
                <a:avLst/>
                <a:gdLst>
                  <a:gd name="T0" fmla="*/ 0 w 21"/>
                  <a:gd name="T1" fmla="*/ 6 h 23"/>
                  <a:gd name="T2" fmla="*/ 10 w 21"/>
                  <a:gd name="T3" fmla="*/ 3 h 23"/>
                  <a:gd name="T4" fmla="*/ 10 w 21"/>
                  <a:gd name="T5" fmla="*/ 3 h 23"/>
                  <a:gd name="T6" fmla="*/ 10 w 21"/>
                  <a:gd name="T7" fmla="*/ 3 h 23"/>
                  <a:gd name="T8" fmla="*/ 8 w 21"/>
                  <a:gd name="T9" fmla="*/ 4 h 23"/>
                  <a:gd name="T10" fmla="*/ 8 w 21"/>
                  <a:gd name="T11" fmla="*/ 5 h 23"/>
                  <a:gd name="T12" fmla="*/ 8 w 21"/>
                  <a:gd name="T13" fmla="*/ 7 h 23"/>
                  <a:gd name="T14" fmla="*/ 11 w 21"/>
                  <a:gd name="T15" fmla="*/ 16 h 23"/>
                  <a:gd name="T16" fmla="*/ 12 w 21"/>
                  <a:gd name="T17" fmla="*/ 19 h 23"/>
                  <a:gd name="T18" fmla="*/ 14 w 21"/>
                  <a:gd name="T19" fmla="*/ 20 h 23"/>
                  <a:gd name="T20" fmla="*/ 16 w 21"/>
                  <a:gd name="T21" fmla="*/ 20 h 23"/>
                  <a:gd name="T22" fmla="*/ 18 w 21"/>
                  <a:gd name="T23" fmla="*/ 19 h 23"/>
                  <a:gd name="T24" fmla="*/ 20 w 21"/>
                  <a:gd name="T25" fmla="*/ 17 h 23"/>
                  <a:gd name="T26" fmla="*/ 19 w 21"/>
                  <a:gd name="T27" fmla="*/ 12 h 23"/>
                  <a:gd name="T28" fmla="*/ 17 w 21"/>
                  <a:gd name="T29" fmla="*/ 5 h 23"/>
                  <a:gd name="T30" fmla="*/ 16 w 21"/>
                  <a:gd name="T31" fmla="*/ 3 h 23"/>
                  <a:gd name="T32" fmla="*/ 15 w 21"/>
                  <a:gd name="T33" fmla="*/ 2 h 23"/>
                  <a:gd name="T34" fmla="*/ 13 w 21"/>
                  <a:gd name="T35" fmla="*/ 2 h 23"/>
                  <a:gd name="T36" fmla="*/ 13 w 21"/>
                  <a:gd name="T37" fmla="*/ 2 h 23"/>
                  <a:gd name="T38" fmla="*/ 20 w 21"/>
                  <a:gd name="T39" fmla="*/ 0 h 23"/>
                  <a:gd name="T40" fmla="*/ 20 w 21"/>
                  <a:gd name="T41" fmla="*/ 1 h 23"/>
                  <a:gd name="T42" fmla="*/ 19 w 21"/>
                  <a:gd name="T43" fmla="*/ 1 h 23"/>
                  <a:gd name="T44" fmla="*/ 18 w 21"/>
                  <a:gd name="T45" fmla="*/ 1 h 23"/>
                  <a:gd name="T46" fmla="*/ 18 w 21"/>
                  <a:gd name="T47" fmla="*/ 3 h 23"/>
                  <a:gd name="T48" fmla="*/ 18 w 21"/>
                  <a:gd name="T49" fmla="*/ 4 h 23"/>
                  <a:gd name="T50" fmla="*/ 20 w 21"/>
                  <a:gd name="T51" fmla="*/ 11 h 23"/>
                  <a:gd name="T52" fmla="*/ 21 w 21"/>
                  <a:gd name="T53" fmla="*/ 16 h 23"/>
                  <a:gd name="T54" fmla="*/ 19 w 21"/>
                  <a:gd name="T55" fmla="*/ 20 h 23"/>
                  <a:gd name="T56" fmla="*/ 15 w 21"/>
                  <a:gd name="T57" fmla="*/ 22 h 23"/>
                  <a:gd name="T58" fmla="*/ 11 w 21"/>
                  <a:gd name="T59" fmla="*/ 22 h 23"/>
                  <a:gd name="T60" fmla="*/ 8 w 21"/>
                  <a:gd name="T61" fmla="*/ 21 h 23"/>
                  <a:gd name="T62" fmla="*/ 6 w 21"/>
                  <a:gd name="T63" fmla="*/ 17 h 23"/>
                  <a:gd name="T64" fmla="*/ 4 w 21"/>
                  <a:gd name="T65" fmla="*/ 8 h 23"/>
                  <a:gd name="T66" fmla="*/ 3 w 21"/>
                  <a:gd name="T67" fmla="*/ 6 h 23"/>
                  <a:gd name="T68" fmla="*/ 2 w 21"/>
                  <a:gd name="T69" fmla="*/ 6 h 23"/>
                  <a:gd name="T70" fmla="*/ 1 w 21"/>
                  <a:gd name="T71" fmla="*/ 6 h 23"/>
                  <a:gd name="T72" fmla="*/ 0 w 21"/>
                  <a:gd name="T73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1" h="23">
                    <a:moveTo>
                      <a:pt x="0" y="6"/>
                    </a:move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4"/>
                      <a:pt x="8" y="4"/>
                      <a:pt x="8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8" y="6"/>
                      <a:pt x="8" y="7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2" y="19"/>
                      <a:pt x="12" y="19"/>
                    </a:cubicBezTo>
                    <a:cubicBezTo>
                      <a:pt x="13" y="20"/>
                      <a:pt x="13" y="20"/>
                      <a:pt x="14" y="20"/>
                    </a:cubicBezTo>
                    <a:cubicBezTo>
                      <a:pt x="14" y="21"/>
                      <a:pt x="15" y="21"/>
                      <a:pt x="16" y="20"/>
                    </a:cubicBezTo>
                    <a:cubicBezTo>
                      <a:pt x="17" y="20"/>
                      <a:pt x="18" y="20"/>
                      <a:pt x="18" y="19"/>
                    </a:cubicBezTo>
                    <a:cubicBezTo>
                      <a:pt x="19" y="18"/>
                      <a:pt x="19" y="17"/>
                      <a:pt x="20" y="17"/>
                    </a:cubicBezTo>
                    <a:cubicBezTo>
                      <a:pt x="20" y="16"/>
                      <a:pt x="19" y="14"/>
                      <a:pt x="19" y="12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6" y="3"/>
                      <a:pt x="16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1"/>
                      <a:pt x="18" y="1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3"/>
                      <a:pt x="18" y="4"/>
                      <a:pt x="18" y="4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1" y="14"/>
                      <a:pt x="21" y="15"/>
                      <a:pt x="21" y="16"/>
                    </a:cubicBezTo>
                    <a:cubicBezTo>
                      <a:pt x="21" y="17"/>
                      <a:pt x="20" y="18"/>
                      <a:pt x="19" y="20"/>
                    </a:cubicBezTo>
                    <a:cubicBezTo>
                      <a:pt x="19" y="21"/>
                      <a:pt x="17" y="21"/>
                      <a:pt x="15" y="22"/>
                    </a:cubicBezTo>
                    <a:cubicBezTo>
                      <a:pt x="14" y="22"/>
                      <a:pt x="12" y="23"/>
                      <a:pt x="11" y="22"/>
                    </a:cubicBezTo>
                    <a:cubicBezTo>
                      <a:pt x="10" y="22"/>
                      <a:pt x="9" y="22"/>
                      <a:pt x="8" y="21"/>
                    </a:cubicBezTo>
                    <a:cubicBezTo>
                      <a:pt x="7" y="20"/>
                      <a:pt x="7" y="19"/>
                      <a:pt x="6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7"/>
                      <a:pt x="3" y="7"/>
                      <a:pt x="3" y="6"/>
                    </a:cubicBezTo>
                    <a:cubicBezTo>
                      <a:pt x="3" y="6"/>
                      <a:pt x="3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19"/>
              <p:cNvSpPr/>
              <p:nvPr/>
            </p:nvSpPr>
            <p:spPr bwMode="auto">
              <a:xfrm>
                <a:off x="1263650" y="346075"/>
                <a:ext cx="66675" cy="66675"/>
              </a:xfrm>
              <a:custGeom>
                <a:avLst/>
                <a:gdLst>
                  <a:gd name="T0" fmla="*/ 7 w 20"/>
                  <a:gd name="T1" fmla="*/ 0 h 20"/>
                  <a:gd name="T2" fmla="*/ 17 w 20"/>
                  <a:gd name="T3" fmla="*/ 12 h 20"/>
                  <a:gd name="T4" fmla="*/ 17 w 20"/>
                  <a:gd name="T5" fmla="*/ 4 h 20"/>
                  <a:gd name="T6" fmla="*/ 16 w 20"/>
                  <a:gd name="T7" fmla="*/ 1 h 20"/>
                  <a:gd name="T8" fmla="*/ 14 w 20"/>
                  <a:gd name="T9" fmla="*/ 0 h 20"/>
                  <a:gd name="T10" fmla="*/ 14 w 20"/>
                  <a:gd name="T11" fmla="*/ 0 h 20"/>
                  <a:gd name="T12" fmla="*/ 20 w 20"/>
                  <a:gd name="T13" fmla="*/ 0 h 20"/>
                  <a:gd name="T14" fmla="*/ 20 w 20"/>
                  <a:gd name="T15" fmla="*/ 0 h 20"/>
                  <a:gd name="T16" fmla="*/ 19 w 20"/>
                  <a:gd name="T17" fmla="*/ 1 h 20"/>
                  <a:gd name="T18" fmla="*/ 18 w 20"/>
                  <a:gd name="T19" fmla="*/ 2 h 20"/>
                  <a:gd name="T20" fmla="*/ 18 w 20"/>
                  <a:gd name="T21" fmla="*/ 4 h 20"/>
                  <a:gd name="T22" fmla="*/ 18 w 20"/>
                  <a:gd name="T23" fmla="*/ 20 h 20"/>
                  <a:gd name="T24" fmla="*/ 18 w 20"/>
                  <a:gd name="T25" fmla="*/ 20 h 20"/>
                  <a:gd name="T26" fmla="*/ 4 w 20"/>
                  <a:gd name="T27" fmla="*/ 4 h 20"/>
                  <a:gd name="T28" fmla="*/ 4 w 20"/>
                  <a:gd name="T29" fmla="*/ 16 h 20"/>
                  <a:gd name="T30" fmla="*/ 5 w 20"/>
                  <a:gd name="T31" fmla="*/ 18 h 20"/>
                  <a:gd name="T32" fmla="*/ 7 w 20"/>
                  <a:gd name="T33" fmla="*/ 19 h 20"/>
                  <a:gd name="T34" fmla="*/ 7 w 20"/>
                  <a:gd name="T35" fmla="*/ 19 h 20"/>
                  <a:gd name="T36" fmla="*/ 7 w 20"/>
                  <a:gd name="T37" fmla="*/ 19 h 20"/>
                  <a:gd name="T38" fmla="*/ 1 w 20"/>
                  <a:gd name="T39" fmla="*/ 20 h 20"/>
                  <a:gd name="T40" fmla="*/ 1 w 20"/>
                  <a:gd name="T41" fmla="*/ 19 h 20"/>
                  <a:gd name="T42" fmla="*/ 3 w 20"/>
                  <a:gd name="T43" fmla="*/ 18 h 20"/>
                  <a:gd name="T44" fmla="*/ 3 w 20"/>
                  <a:gd name="T45" fmla="*/ 16 h 20"/>
                  <a:gd name="T46" fmla="*/ 3 w 20"/>
                  <a:gd name="T47" fmla="*/ 2 h 20"/>
                  <a:gd name="T48" fmla="*/ 3 w 20"/>
                  <a:gd name="T49" fmla="*/ 2 h 20"/>
                  <a:gd name="T50" fmla="*/ 2 w 20"/>
                  <a:gd name="T51" fmla="*/ 1 h 20"/>
                  <a:gd name="T52" fmla="*/ 0 w 20"/>
                  <a:gd name="T53" fmla="*/ 1 h 20"/>
                  <a:gd name="T54" fmla="*/ 0 w 20"/>
                  <a:gd name="T55" fmla="*/ 0 h 20"/>
                  <a:gd name="T56" fmla="*/ 7 w 20"/>
                  <a:gd name="T5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0" h="20">
                    <a:moveTo>
                      <a:pt x="7" y="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2"/>
                      <a:pt x="17" y="2"/>
                      <a:pt x="16" y="1"/>
                    </a:cubicBezTo>
                    <a:cubicBezTo>
                      <a:pt x="16" y="1"/>
                      <a:pt x="15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19" y="1"/>
                      <a:pt x="19" y="1"/>
                    </a:cubicBezTo>
                    <a:cubicBezTo>
                      <a:pt x="18" y="1"/>
                      <a:pt x="18" y="1"/>
                      <a:pt x="18" y="2"/>
                    </a:cubicBezTo>
                    <a:cubicBezTo>
                      <a:pt x="18" y="2"/>
                      <a:pt x="18" y="3"/>
                      <a:pt x="18" y="4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9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2" y="19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20"/>
              <p:cNvSpPr/>
              <p:nvPr/>
            </p:nvSpPr>
            <p:spPr bwMode="auto">
              <a:xfrm>
                <a:off x="1370013" y="352425"/>
                <a:ext cx="46037" cy="69850"/>
              </a:xfrm>
              <a:custGeom>
                <a:avLst/>
                <a:gdLst>
                  <a:gd name="T0" fmla="*/ 10 w 14"/>
                  <a:gd name="T1" fmla="*/ 21 h 21"/>
                  <a:gd name="T2" fmla="*/ 10 w 14"/>
                  <a:gd name="T3" fmla="*/ 21 h 21"/>
                  <a:gd name="T4" fmla="*/ 0 w 14"/>
                  <a:gd name="T5" fmla="*/ 19 h 21"/>
                  <a:gd name="T6" fmla="*/ 0 w 14"/>
                  <a:gd name="T7" fmla="*/ 19 h 21"/>
                  <a:gd name="T8" fmla="*/ 1 w 14"/>
                  <a:gd name="T9" fmla="*/ 19 h 21"/>
                  <a:gd name="T10" fmla="*/ 2 w 14"/>
                  <a:gd name="T11" fmla="*/ 19 h 21"/>
                  <a:gd name="T12" fmla="*/ 3 w 14"/>
                  <a:gd name="T13" fmla="*/ 18 h 21"/>
                  <a:gd name="T14" fmla="*/ 3 w 14"/>
                  <a:gd name="T15" fmla="*/ 16 h 21"/>
                  <a:gd name="T16" fmla="*/ 6 w 14"/>
                  <a:gd name="T17" fmla="*/ 4 h 21"/>
                  <a:gd name="T18" fmla="*/ 6 w 14"/>
                  <a:gd name="T19" fmla="*/ 2 h 21"/>
                  <a:gd name="T20" fmla="*/ 6 w 14"/>
                  <a:gd name="T21" fmla="*/ 1 h 21"/>
                  <a:gd name="T22" fmla="*/ 5 w 14"/>
                  <a:gd name="T23" fmla="*/ 1 h 21"/>
                  <a:gd name="T24" fmla="*/ 4 w 14"/>
                  <a:gd name="T25" fmla="*/ 1 h 21"/>
                  <a:gd name="T26" fmla="*/ 4 w 14"/>
                  <a:gd name="T27" fmla="*/ 0 h 21"/>
                  <a:gd name="T28" fmla="*/ 14 w 14"/>
                  <a:gd name="T29" fmla="*/ 2 h 21"/>
                  <a:gd name="T30" fmla="*/ 14 w 14"/>
                  <a:gd name="T31" fmla="*/ 3 h 21"/>
                  <a:gd name="T32" fmla="*/ 13 w 14"/>
                  <a:gd name="T33" fmla="*/ 3 h 21"/>
                  <a:gd name="T34" fmla="*/ 12 w 14"/>
                  <a:gd name="T35" fmla="*/ 3 h 21"/>
                  <a:gd name="T36" fmla="*/ 11 w 14"/>
                  <a:gd name="T37" fmla="*/ 3 h 21"/>
                  <a:gd name="T38" fmla="*/ 11 w 14"/>
                  <a:gd name="T39" fmla="*/ 5 h 21"/>
                  <a:gd name="T40" fmla="*/ 8 w 14"/>
                  <a:gd name="T41" fmla="*/ 17 h 21"/>
                  <a:gd name="T42" fmla="*/ 8 w 14"/>
                  <a:gd name="T43" fmla="*/ 19 h 21"/>
                  <a:gd name="T44" fmla="*/ 8 w 14"/>
                  <a:gd name="T45" fmla="*/ 20 h 21"/>
                  <a:gd name="T46" fmla="*/ 9 w 14"/>
                  <a:gd name="T47" fmla="*/ 21 h 21"/>
                  <a:gd name="T48" fmla="*/ 10 w 14"/>
                  <a:gd name="T4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" h="21">
                    <a:moveTo>
                      <a:pt x="10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1" y="19"/>
                      <a:pt x="2" y="19"/>
                      <a:pt x="2" y="19"/>
                    </a:cubicBezTo>
                    <a:cubicBezTo>
                      <a:pt x="2" y="19"/>
                      <a:pt x="2" y="18"/>
                      <a:pt x="3" y="18"/>
                    </a:cubicBezTo>
                    <a:cubicBezTo>
                      <a:pt x="3" y="18"/>
                      <a:pt x="3" y="17"/>
                      <a:pt x="3" y="16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1" y="4"/>
                      <a:pt x="11" y="5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7" y="19"/>
                      <a:pt x="8" y="19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8" y="20"/>
                      <a:pt x="9" y="21"/>
                      <a:pt x="9" y="21"/>
                    </a:cubicBezTo>
                    <a:lnTo>
                      <a:pt x="1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21"/>
              <p:cNvSpPr/>
              <p:nvPr/>
            </p:nvSpPr>
            <p:spPr bwMode="auto">
              <a:xfrm>
                <a:off x="1465263" y="376238"/>
                <a:ext cx="60325" cy="73025"/>
              </a:xfrm>
              <a:custGeom>
                <a:avLst/>
                <a:gdLst>
                  <a:gd name="T0" fmla="*/ 18 w 18"/>
                  <a:gd name="T1" fmla="*/ 9 h 22"/>
                  <a:gd name="T2" fmla="*/ 18 w 18"/>
                  <a:gd name="T3" fmla="*/ 9 h 22"/>
                  <a:gd name="T4" fmla="*/ 16 w 18"/>
                  <a:gd name="T5" fmla="*/ 10 h 22"/>
                  <a:gd name="T6" fmla="*/ 13 w 18"/>
                  <a:gd name="T7" fmla="*/ 12 h 22"/>
                  <a:gd name="T8" fmla="*/ 0 w 18"/>
                  <a:gd name="T9" fmla="*/ 22 h 22"/>
                  <a:gd name="T10" fmla="*/ 0 w 18"/>
                  <a:gd name="T11" fmla="*/ 22 h 22"/>
                  <a:gd name="T12" fmla="*/ 1 w 18"/>
                  <a:gd name="T13" fmla="*/ 5 h 22"/>
                  <a:gd name="T14" fmla="*/ 1 w 18"/>
                  <a:gd name="T15" fmla="*/ 2 h 22"/>
                  <a:gd name="T16" fmla="*/ 0 w 18"/>
                  <a:gd name="T17" fmla="*/ 0 h 22"/>
                  <a:gd name="T18" fmla="*/ 0 w 18"/>
                  <a:gd name="T19" fmla="*/ 0 h 22"/>
                  <a:gd name="T20" fmla="*/ 8 w 18"/>
                  <a:gd name="T21" fmla="*/ 4 h 22"/>
                  <a:gd name="T22" fmla="*/ 8 w 18"/>
                  <a:gd name="T23" fmla="*/ 5 h 22"/>
                  <a:gd name="T24" fmla="*/ 8 w 18"/>
                  <a:gd name="T25" fmla="*/ 4 h 22"/>
                  <a:gd name="T26" fmla="*/ 6 w 18"/>
                  <a:gd name="T27" fmla="*/ 4 h 22"/>
                  <a:gd name="T28" fmla="*/ 5 w 18"/>
                  <a:gd name="T29" fmla="*/ 4 h 22"/>
                  <a:gd name="T30" fmla="*/ 5 w 18"/>
                  <a:gd name="T31" fmla="*/ 5 h 22"/>
                  <a:gd name="T32" fmla="*/ 5 w 18"/>
                  <a:gd name="T33" fmla="*/ 7 h 22"/>
                  <a:gd name="T34" fmla="*/ 5 w 18"/>
                  <a:gd name="T35" fmla="*/ 17 h 22"/>
                  <a:gd name="T36" fmla="*/ 12 w 18"/>
                  <a:gd name="T37" fmla="*/ 11 h 22"/>
                  <a:gd name="T38" fmla="*/ 13 w 18"/>
                  <a:gd name="T39" fmla="*/ 10 h 22"/>
                  <a:gd name="T40" fmla="*/ 14 w 18"/>
                  <a:gd name="T41" fmla="*/ 9 h 22"/>
                  <a:gd name="T42" fmla="*/ 14 w 18"/>
                  <a:gd name="T43" fmla="*/ 8 h 22"/>
                  <a:gd name="T44" fmla="*/ 14 w 18"/>
                  <a:gd name="T45" fmla="*/ 8 h 22"/>
                  <a:gd name="T46" fmla="*/ 12 w 18"/>
                  <a:gd name="T47" fmla="*/ 7 h 22"/>
                  <a:gd name="T48" fmla="*/ 13 w 18"/>
                  <a:gd name="T49" fmla="*/ 6 h 22"/>
                  <a:gd name="T50" fmla="*/ 18 w 18"/>
                  <a:gd name="T51" fmla="*/ 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" h="22">
                    <a:moveTo>
                      <a:pt x="18" y="9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6" y="10"/>
                    </a:cubicBezTo>
                    <a:cubicBezTo>
                      <a:pt x="15" y="10"/>
                      <a:pt x="14" y="11"/>
                      <a:pt x="13" y="1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5" y="4"/>
                      <a:pt x="5" y="5"/>
                      <a:pt x="5" y="5"/>
                    </a:cubicBezTo>
                    <a:cubicBezTo>
                      <a:pt x="5" y="5"/>
                      <a:pt x="5" y="6"/>
                      <a:pt x="5" y="7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3" y="10"/>
                      <a:pt x="13" y="10"/>
                    </a:cubicBezTo>
                    <a:cubicBezTo>
                      <a:pt x="14" y="10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3" y="6"/>
                      <a:pt x="13" y="6"/>
                      <a:pt x="13" y="6"/>
                    </a:cubicBezTo>
                    <a:lnTo>
                      <a:pt x="18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22"/>
              <p:cNvSpPr/>
              <p:nvPr/>
            </p:nvSpPr>
            <p:spPr bwMode="auto">
              <a:xfrm>
                <a:off x="1528763" y="434975"/>
                <a:ext cx="82550" cy="87312"/>
              </a:xfrm>
              <a:custGeom>
                <a:avLst/>
                <a:gdLst>
                  <a:gd name="T0" fmla="*/ 17 w 25"/>
                  <a:gd name="T1" fmla="*/ 6 h 26"/>
                  <a:gd name="T2" fmla="*/ 12 w 25"/>
                  <a:gd name="T3" fmla="*/ 12 h 26"/>
                  <a:gd name="T4" fmla="*/ 12 w 25"/>
                  <a:gd name="T5" fmla="*/ 12 h 26"/>
                  <a:gd name="T6" fmla="*/ 15 w 25"/>
                  <a:gd name="T7" fmla="*/ 13 h 26"/>
                  <a:gd name="T8" fmla="*/ 18 w 25"/>
                  <a:gd name="T9" fmla="*/ 11 h 26"/>
                  <a:gd name="T10" fmla="*/ 19 w 25"/>
                  <a:gd name="T11" fmla="*/ 11 h 26"/>
                  <a:gd name="T12" fmla="*/ 12 w 25"/>
                  <a:gd name="T13" fmla="*/ 19 h 26"/>
                  <a:gd name="T14" fmla="*/ 11 w 25"/>
                  <a:gd name="T15" fmla="*/ 18 h 26"/>
                  <a:gd name="T16" fmla="*/ 13 w 25"/>
                  <a:gd name="T17" fmla="*/ 16 h 26"/>
                  <a:gd name="T18" fmla="*/ 13 w 25"/>
                  <a:gd name="T19" fmla="*/ 14 h 26"/>
                  <a:gd name="T20" fmla="*/ 11 w 25"/>
                  <a:gd name="T21" fmla="*/ 12 h 26"/>
                  <a:gd name="T22" fmla="*/ 8 w 25"/>
                  <a:gd name="T23" fmla="*/ 16 h 26"/>
                  <a:gd name="T24" fmla="*/ 7 w 25"/>
                  <a:gd name="T25" fmla="*/ 18 h 26"/>
                  <a:gd name="T26" fmla="*/ 7 w 25"/>
                  <a:gd name="T27" fmla="*/ 19 h 26"/>
                  <a:gd name="T28" fmla="*/ 7 w 25"/>
                  <a:gd name="T29" fmla="*/ 20 h 26"/>
                  <a:gd name="T30" fmla="*/ 8 w 25"/>
                  <a:gd name="T31" fmla="*/ 21 h 26"/>
                  <a:gd name="T32" fmla="*/ 12 w 25"/>
                  <a:gd name="T33" fmla="*/ 22 h 26"/>
                  <a:gd name="T34" fmla="*/ 17 w 25"/>
                  <a:gd name="T35" fmla="*/ 21 h 26"/>
                  <a:gd name="T36" fmla="*/ 17 w 25"/>
                  <a:gd name="T37" fmla="*/ 21 h 26"/>
                  <a:gd name="T38" fmla="*/ 12 w 25"/>
                  <a:gd name="T39" fmla="*/ 26 h 26"/>
                  <a:gd name="T40" fmla="*/ 0 w 25"/>
                  <a:gd name="T41" fmla="*/ 14 h 26"/>
                  <a:gd name="T42" fmla="*/ 0 w 25"/>
                  <a:gd name="T43" fmla="*/ 14 h 26"/>
                  <a:gd name="T44" fmla="*/ 0 w 25"/>
                  <a:gd name="T45" fmla="*/ 15 h 26"/>
                  <a:gd name="T46" fmla="*/ 2 w 25"/>
                  <a:gd name="T47" fmla="*/ 15 h 26"/>
                  <a:gd name="T48" fmla="*/ 3 w 25"/>
                  <a:gd name="T49" fmla="*/ 15 h 26"/>
                  <a:gd name="T50" fmla="*/ 4 w 25"/>
                  <a:gd name="T51" fmla="*/ 14 h 26"/>
                  <a:gd name="T52" fmla="*/ 12 w 25"/>
                  <a:gd name="T53" fmla="*/ 4 h 26"/>
                  <a:gd name="T54" fmla="*/ 13 w 25"/>
                  <a:gd name="T55" fmla="*/ 3 h 26"/>
                  <a:gd name="T56" fmla="*/ 13 w 25"/>
                  <a:gd name="T57" fmla="*/ 2 h 26"/>
                  <a:gd name="T58" fmla="*/ 13 w 25"/>
                  <a:gd name="T59" fmla="*/ 1 h 26"/>
                  <a:gd name="T60" fmla="*/ 12 w 25"/>
                  <a:gd name="T61" fmla="*/ 0 h 26"/>
                  <a:gd name="T62" fmla="*/ 12 w 25"/>
                  <a:gd name="T63" fmla="*/ 0 h 26"/>
                  <a:gd name="T64" fmla="*/ 25 w 25"/>
                  <a:gd name="T65" fmla="*/ 11 h 26"/>
                  <a:gd name="T66" fmla="*/ 21 w 25"/>
                  <a:gd name="T67" fmla="*/ 15 h 26"/>
                  <a:gd name="T68" fmla="*/ 20 w 25"/>
                  <a:gd name="T69" fmla="*/ 14 h 26"/>
                  <a:gd name="T70" fmla="*/ 22 w 25"/>
                  <a:gd name="T71" fmla="*/ 11 h 26"/>
                  <a:gd name="T72" fmla="*/ 21 w 25"/>
                  <a:gd name="T73" fmla="*/ 9 h 26"/>
                  <a:gd name="T74" fmla="*/ 19 w 25"/>
                  <a:gd name="T75" fmla="*/ 7 h 26"/>
                  <a:gd name="T76" fmla="*/ 17 w 25"/>
                  <a:gd name="T77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5" h="26">
                    <a:moveTo>
                      <a:pt x="17" y="6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2"/>
                      <a:pt x="17" y="12"/>
                      <a:pt x="18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3" y="17"/>
                      <a:pt x="13" y="16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2" y="13"/>
                      <a:pt x="12" y="13"/>
                      <a:pt x="11" y="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7" y="17"/>
                      <a:pt x="7" y="18"/>
                      <a:pt x="7" y="18"/>
                    </a:cubicBezTo>
                    <a:cubicBezTo>
                      <a:pt x="6" y="18"/>
                      <a:pt x="6" y="19"/>
                      <a:pt x="7" y="19"/>
                    </a:cubicBezTo>
                    <a:cubicBezTo>
                      <a:pt x="7" y="19"/>
                      <a:pt x="7" y="19"/>
                      <a:pt x="7" y="2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10" y="22"/>
                      <a:pt x="11" y="22"/>
                      <a:pt x="12" y="22"/>
                    </a:cubicBezTo>
                    <a:cubicBezTo>
                      <a:pt x="14" y="23"/>
                      <a:pt x="15" y="22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2" y="15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4" y="1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2"/>
                      <a:pt x="13" y="2"/>
                    </a:cubicBezTo>
                    <a:cubicBezTo>
                      <a:pt x="13" y="2"/>
                      <a:pt x="13" y="1"/>
                      <a:pt x="13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1" y="13"/>
                      <a:pt x="22" y="12"/>
                      <a:pt x="22" y="11"/>
                    </a:cubicBezTo>
                    <a:cubicBezTo>
                      <a:pt x="22" y="11"/>
                      <a:pt x="21" y="10"/>
                      <a:pt x="21" y="9"/>
                    </a:cubicBezTo>
                    <a:cubicBezTo>
                      <a:pt x="21" y="9"/>
                      <a:pt x="20" y="8"/>
                      <a:pt x="19" y="7"/>
                    </a:cubicBezTo>
                    <a:lnTo>
                      <a:pt x="1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23"/>
              <p:cNvSpPr>
                <a:spLocks noEditPoints="1"/>
              </p:cNvSpPr>
              <p:nvPr/>
            </p:nvSpPr>
            <p:spPr bwMode="auto">
              <a:xfrm>
                <a:off x="1597025" y="515938"/>
                <a:ext cx="79375" cy="92075"/>
              </a:xfrm>
              <a:custGeom>
                <a:avLst/>
                <a:gdLst>
                  <a:gd name="T0" fmla="*/ 11 w 24"/>
                  <a:gd name="T1" fmla="*/ 12 h 28"/>
                  <a:gd name="T2" fmla="*/ 7 w 24"/>
                  <a:gd name="T3" fmla="*/ 15 h 28"/>
                  <a:gd name="T4" fmla="*/ 5 w 24"/>
                  <a:gd name="T5" fmla="*/ 16 h 28"/>
                  <a:gd name="T6" fmla="*/ 5 w 24"/>
                  <a:gd name="T7" fmla="*/ 17 h 28"/>
                  <a:gd name="T8" fmla="*/ 6 w 24"/>
                  <a:gd name="T9" fmla="*/ 19 h 28"/>
                  <a:gd name="T10" fmla="*/ 5 w 24"/>
                  <a:gd name="T11" fmla="*/ 19 h 28"/>
                  <a:gd name="T12" fmla="*/ 0 w 24"/>
                  <a:gd name="T13" fmla="*/ 11 h 28"/>
                  <a:gd name="T14" fmla="*/ 0 w 24"/>
                  <a:gd name="T15" fmla="*/ 10 h 28"/>
                  <a:gd name="T16" fmla="*/ 2 w 24"/>
                  <a:gd name="T17" fmla="*/ 12 h 28"/>
                  <a:gd name="T18" fmla="*/ 2 w 24"/>
                  <a:gd name="T19" fmla="*/ 12 h 28"/>
                  <a:gd name="T20" fmla="*/ 4 w 24"/>
                  <a:gd name="T21" fmla="*/ 11 h 28"/>
                  <a:gd name="T22" fmla="*/ 15 w 24"/>
                  <a:gd name="T23" fmla="*/ 4 h 28"/>
                  <a:gd name="T24" fmla="*/ 16 w 24"/>
                  <a:gd name="T25" fmla="*/ 3 h 28"/>
                  <a:gd name="T26" fmla="*/ 16 w 24"/>
                  <a:gd name="T27" fmla="*/ 2 h 28"/>
                  <a:gd name="T28" fmla="*/ 16 w 24"/>
                  <a:gd name="T29" fmla="*/ 0 h 28"/>
                  <a:gd name="T30" fmla="*/ 16 w 24"/>
                  <a:gd name="T31" fmla="*/ 0 h 28"/>
                  <a:gd name="T32" fmla="*/ 21 w 24"/>
                  <a:gd name="T33" fmla="*/ 7 h 28"/>
                  <a:gd name="T34" fmla="*/ 23 w 24"/>
                  <a:gd name="T35" fmla="*/ 12 h 28"/>
                  <a:gd name="T36" fmla="*/ 23 w 24"/>
                  <a:gd name="T37" fmla="*/ 15 h 28"/>
                  <a:gd name="T38" fmla="*/ 22 w 24"/>
                  <a:gd name="T39" fmla="*/ 18 h 28"/>
                  <a:gd name="T40" fmla="*/ 18 w 24"/>
                  <a:gd name="T41" fmla="*/ 18 h 28"/>
                  <a:gd name="T42" fmla="*/ 15 w 24"/>
                  <a:gd name="T43" fmla="*/ 17 h 28"/>
                  <a:gd name="T44" fmla="*/ 12 w 24"/>
                  <a:gd name="T45" fmla="*/ 24 h 28"/>
                  <a:gd name="T46" fmla="*/ 12 w 24"/>
                  <a:gd name="T47" fmla="*/ 26 h 28"/>
                  <a:gd name="T48" fmla="*/ 12 w 24"/>
                  <a:gd name="T49" fmla="*/ 28 h 28"/>
                  <a:gd name="T50" fmla="*/ 12 w 24"/>
                  <a:gd name="T51" fmla="*/ 28 h 28"/>
                  <a:gd name="T52" fmla="*/ 8 w 24"/>
                  <a:gd name="T53" fmla="*/ 23 h 28"/>
                  <a:gd name="T54" fmla="*/ 12 w 24"/>
                  <a:gd name="T55" fmla="*/ 13 h 28"/>
                  <a:gd name="T56" fmla="*/ 11 w 24"/>
                  <a:gd name="T57" fmla="*/ 12 h 28"/>
                  <a:gd name="T58" fmla="*/ 19 w 24"/>
                  <a:gd name="T59" fmla="*/ 6 h 28"/>
                  <a:gd name="T60" fmla="*/ 12 w 24"/>
                  <a:gd name="T61" fmla="*/ 11 h 28"/>
                  <a:gd name="T62" fmla="*/ 13 w 24"/>
                  <a:gd name="T63" fmla="*/ 12 h 28"/>
                  <a:gd name="T64" fmla="*/ 15 w 24"/>
                  <a:gd name="T65" fmla="*/ 14 h 28"/>
                  <a:gd name="T66" fmla="*/ 16 w 24"/>
                  <a:gd name="T67" fmla="*/ 15 h 28"/>
                  <a:gd name="T68" fmla="*/ 19 w 24"/>
                  <a:gd name="T69" fmla="*/ 14 h 28"/>
                  <a:gd name="T70" fmla="*/ 21 w 24"/>
                  <a:gd name="T71" fmla="*/ 11 h 28"/>
                  <a:gd name="T72" fmla="*/ 20 w 24"/>
                  <a:gd name="T73" fmla="*/ 8 h 28"/>
                  <a:gd name="T74" fmla="*/ 19 w 24"/>
                  <a:gd name="T75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4" h="28">
                    <a:moveTo>
                      <a:pt x="11" y="12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6" y="15"/>
                      <a:pt x="5" y="16"/>
                      <a:pt x="5" y="16"/>
                    </a:cubicBezTo>
                    <a:cubicBezTo>
                      <a:pt x="5" y="16"/>
                      <a:pt x="5" y="17"/>
                      <a:pt x="5" y="17"/>
                    </a:cubicBezTo>
                    <a:cubicBezTo>
                      <a:pt x="5" y="17"/>
                      <a:pt x="5" y="18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11"/>
                      <a:pt x="1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3"/>
                      <a:pt x="16" y="3"/>
                      <a:pt x="16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1"/>
                      <a:pt x="16" y="1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9"/>
                      <a:pt x="23" y="11"/>
                      <a:pt x="23" y="12"/>
                    </a:cubicBezTo>
                    <a:cubicBezTo>
                      <a:pt x="24" y="13"/>
                      <a:pt x="24" y="14"/>
                      <a:pt x="23" y="15"/>
                    </a:cubicBezTo>
                    <a:cubicBezTo>
                      <a:pt x="23" y="16"/>
                      <a:pt x="22" y="17"/>
                      <a:pt x="22" y="18"/>
                    </a:cubicBezTo>
                    <a:cubicBezTo>
                      <a:pt x="20" y="18"/>
                      <a:pt x="19" y="19"/>
                      <a:pt x="18" y="18"/>
                    </a:cubicBezTo>
                    <a:cubicBezTo>
                      <a:pt x="17" y="18"/>
                      <a:pt x="16" y="18"/>
                      <a:pt x="15" y="17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5"/>
                      <a:pt x="12" y="26"/>
                      <a:pt x="12" y="26"/>
                    </a:cubicBezTo>
                    <a:cubicBezTo>
                      <a:pt x="12" y="27"/>
                      <a:pt x="12" y="27"/>
                      <a:pt x="12" y="28"/>
                    </a:cubicBezTo>
                    <a:cubicBezTo>
                      <a:pt x="12" y="28"/>
                      <a:pt x="12" y="28"/>
                      <a:pt x="12" y="28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13"/>
                      <a:pt x="12" y="13"/>
                      <a:pt x="12" y="13"/>
                    </a:cubicBezTo>
                    <a:lnTo>
                      <a:pt x="11" y="12"/>
                    </a:lnTo>
                    <a:close/>
                    <a:moveTo>
                      <a:pt x="19" y="6"/>
                    </a:move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4" y="14"/>
                      <a:pt x="15" y="14"/>
                    </a:cubicBezTo>
                    <a:cubicBezTo>
                      <a:pt x="15" y="15"/>
                      <a:pt x="16" y="15"/>
                      <a:pt x="16" y="15"/>
                    </a:cubicBezTo>
                    <a:cubicBezTo>
                      <a:pt x="17" y="15"/>
                      <a:pt x="18" y="14"/>
                      <a:pt x="19" y="14"/>
                    </a:cubicBezTo>
                    <a:cubicBezTo>
                      <a:pt x="20" y="13"/>
                      <a:pt x="21" y="12"/>
                      <a:pt x="21" y="11"/>
                    </a:cubicBezTo>
                    <a:cubicBezTo>
                      <a:pt x="21" y="10"/>
                      <a:pt x="21" y="9"/>
                      <a:pt x="20" y="8"/>
                    </a:cubicBezTo>
                    <a:lnTo>
                      <a:pt x="19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24"/>
              <p:cNvSpPr/>
              <p:nvPr/>
            </p:nvSpPr>
            <p:spPr bwMode="auto">
              <a:xfrm>
                <a:off x="1651000" y="625475"/>
                <a:ext cx="76200" cy="55562"/>
              </a:xfrm>
              <a:custGeom>
                <a:avLst/>
                <a:gdLst>
                  <a:gd name="T0" fmla="*/ 23 w 23"/>
                  <a:gd name="T1" fmla="*/ 10 h 17"/>
                  <a:gd name="T2" fmla="*/ 17 w 23"/>
                  <a:gd name="T3" fmla="*/ 12 h 17"/>
                  <a:gd name="T4" fmla="*/ 17 w 23"/>
                  <a:gd name="T5" fmla="*/ 12 h 17"/>
                  <a:gd name="T6" fmla="*/ 20 w 23"/>
                  <a:gd name="T7" fmla="*/ 9 h 17"/>
                  <a:gd name="T8" fmla="*/ 20 w 23"/>
                  <a:gd name="T9" fmla="*/ 5 h 17"/>
                  <a:gd name="T10" fmla="*/ 18 w 23"/>
                  <a:gd name="T11" fmla="*/ 3 h 17"/>
                  <a:gd name="T12" fmla="*/ 16 w 23"/>
                  <a:gd name="T13" fmla="*/ 3 h 17"/>
                  <a:gd name="T14" fmla="*/ 15 w 23"/>
                  <a:gd name="T15" fmla="*/ 3 h 17"/>
                  <a:gd name="T16" fmla="*/ 15 w 23"/>
                  <a:gd name="T17" fmla="*/ 5 h 17"/>
                  <a:gd name="T18" fmla="*/ 14 w 23"/>
                  <a:gd name="T19" fmla="*/ 8 h 17"/>
                  <a:gd name="T20" fmla="*/ 13 w 23"/>
                  <a:gd name="T21" fmla="*/ 14 h 17"/>
                  <a:gd name="T22" fmla="*/ 10 w 23"/>
                  <a:gd name="T23" fmla="*/ 16 h 17"/>
                  <a:gd name="T24" fmla="*/ 5 w 23"/>
                  <a:gd name="T25" fmla="*/ 16 h 17"/>
                  <a:gd name="T26" fmla="*/ 2 w 23"/>
                  <a:gd name="T27" fmla="*/ 12 h 17"/>
                  <a:gd name="T28" fmla="*/ 2 w 23"/>
                  <a:gd name="T29" fmla="*/ 10 h 17"/>
                  <a:gd name="T30" fmla="*/ 2 w 23"/>
                  <a:gd name="T31" fmla="*/ 8 h 17"/>
                  <a:gd name="T32" fmla="*/ 1 w 23"/>
                  <a:gd name="T33" fmla="*/ 7 h 17"/>
                  <a:gd name="T34" fmla="*/ 1 w 23"/>
                  <a:gd name="T35" fmla="*/ 6 h 17"/>
                  <a:gd name="T36" fmla="*/ 0 w 23"/>
                  <a:gd name="T37" fmla="*/ 6 h 17"/>
                  <a:gd name="T38" fmla="*/ 0 w 23"/>
                  <a:gd name="T39" fmla="*/ 5 h 17"/>
                  <a:gd name="T40" fmla="*/ 7 w 23"/>
                  <a:gd name="T41" fmla="*/ 3 h 17"/>
                  <a:gd name="T42" fmla="*/ 7 w 23"/>
                  <a:gd name="T43" fmla="*/ 3 h 17"/>
                  <a:gd name="T44" fmla="*/ 3 w 23"/>
                  <a:gd name="T45" fmla="*/ 7 h 17"/>
                  <a:gd name="T46" fmla="*/ 3 w 23"/>
                  <a:gd name="T47" fmla="*/ 11 h 17"/>
                  <a:gd name="T48" fmla="*/ 5 w 23"/>
                  <a:gd name="T49" fmla="*/ 14 h 17"/>
                  <a:gd name="T50" fmla="*/ 7 w 23"/>
                  <a:gd name="T51" fmla="*/ 14 h 17"/>
                  <a:gd name="T52" fmla="*/ 8 w 23"/>
                  <a:gd name="T53" fmla="*/ 13 h 17"/>
                  <a:gd name="T54" fmla="*/ 9 w 23"/>
                  <a:gd name="T55" fmla="*/ 11 h 17"/>
                  <a:gd name="T56" fmla="*/ 9 w 23"/>
                  <a:gd name="T57" fmla="*/ 8 h 17"/>
                  <a:gd name="T58" fmla="*/ 10 w 23"/>
                  <a:gd name="T59" fmla="*/ 4 h 17"/>
                  <a:gd name="T60" fmla="*/ 11 w 23"/>
                  <a:gd name="T61" fmla="*/ 2 h 17"/>
                  <a:gd name="T62" fmla="*/ 14 w 23"/>
                  <a:gd name="T63" fmla="*/ 0 h 17"/>
                  <a:gd name="T64" fmla="*/ 18 w 23"/>
                  <a:gd name="T65" fmla="*/ 1 h 17"/>
                  <a:gd name="T66" fmla="*/ 21 w 23"/>
                  <a:gd name="T67" fmla="*/ 4 h 17"/>
                  <a:gd name="T68" fmla="*/ 21 w 23"/>
                  <a:gd name="T69" fmla="*/ 6 h 17"/>
                  <a:gd name="T70" fmla="*/ 21 w 23"/>
                  <a:gd name="T71" fmla="*/ 8 h 17"/>
                  <a:gd name="T72" fmla="*/ 21 w 23"/>
                  <a:gd name="T73" fmla="*/ 9 h 17"/>
                  <a:gd name="T74" fmla="*/ 22 w 23"/>
                  <a:gd name="T75" fmla="*/ 10 h 17"/>
                  <a:gd name="T76" fmla="*/ 23 w 23"/>
                  <a:gd name="T77" fmla="*/ 1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" h="17">
                    <a:moveTo>
                      <a:pt x="23" y="10"/>
                    </a:move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8" y="11"/>
                      <a:pt x="19" y="10"/>
                      <a:pt x="20" y="9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20" y="4"/>
                      <a:pt x="19" y="3"/>
                      <a:pt x="18" y="3"/>
                    </a:cubicBezTo>
                    <a:cubicBezTo>
                      <a:pt x="18" y="2"/>
                      <a:pt x="17" y="2"/>
                      <a:pt x="16" y="3"/>
                    </a:cubicBezTo>
                    <a:cubicBezTo>
                      <a:pt x="16" y="3"/>
                      <a:pt x="16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6"/>
                      <a:pt x="14" y="7"/>
                      <a:pt x="14" y="8"/>
                    </a:cubicBezTo>
                    <a:cubicBezTo>
                      <a:pt x="14" y="11"/>
                      <a:pt x="13" y="13"/>
                      <a:pt x="13" y="14"/>
                    </a:cubicBezTo>
                    <a:cubicBezTo>
                      <a:pt x="12" y="15"/>
                      <a:pt x="11" y="16"/>
                      <a:pt x="10" y="16"/>
                    </a:cubicBezTo>
                    <a:cubicBezTo>
                      <a:pt x="8" y="17"/>
                      <a:pt x="7" y="17"/>
                      <a:pt x="5" y="16"/>
                    </a:cubicBezTo>
                    <a:cubicBezTo>
                      <a:pt x="4" y="15"/>
                      <a:pt x="3" y="14"/>
                      <a:pt x="2" y="12"/>
                    </a:cubicBezTo>
                    <a:cubicBezTo>
                      <a:pt x="2" y="11"/>
                      <a:pt x="2" y="11"/>
                      <a:pt x="2" y="10"/>
                    </a:cubicBezTo>
                    <a:cubicBezTo>
                      <a:pt x="2" y="10"/>
                      <a:pt x="2" y="9"/>
                      <a:pt x="2" y="8"/>
                    </a:cubicBezTo>
                    <a:cubicBezTo>
                      <a:pt x="2" y="7"/>
                      <a:pt x="2" y="7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9"/>
                      <a:pt x="2" y="10"/>
                      <a:pt x="3" y="11"/>
                    </a:cubicBezTo>
                    <a:cubicBezTo>
                      <a:pt x="3" y="12"/>
                      <a:pt x="4" y="13"/>
                      <a:pt x="5" y="14"/>
                    </a:cubicBezTo>
                    <a:cubicBezTo>
                      <a:pt x="5" y="14"/>
                      <a:pt x="6" y="14"/>
                      <a:pt x="7" y="14"/>
                    </a:cubicBezTo>
                    <a:cubicBezTo>
                      <a:pt x="7" y="14"/>
                      <a:pt x="8" y="13"/>
                      <a:pt x="8" y="13"/>
                    </a:cubicBezTo>
                    <a:cubicBezTo>
                      <a:pt x="8" y="13"/>
                      <a:pt x="9" y="12"/>
                      <a:pt x="9" y="11"/>
                    </a:cubicBezTo>
                    <a:cubicBezTo>
                      <a:pt x="9" y="11"/>
                      <a:pt x="9" y="10"/>
                      <a:pt x="9" y="8"/>
                    </a:cubicBezTo>
                    <a:cubicBezTo>
                      <a:pt x="10" y="7"/>
                      <a:pt x="10" y="5"/>
                      <a:pt x="10" y="4"/>
                    </a:cubicBezTo>
                    <a:cubicBezTo>
                      <a:pt x="10" y="3"/>
                      <a:pt x="11" y="2"/>
                      <a:pt x="11" y="2"/>
                    </a:cubicBezTo>
                    <a:cubicBezTo>
                      <a:pt x="12" y="1"/>
                      <a:pt x="13" y="1"/>
                      <a:pt x="14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19" y="1"/>
                      <a:pt x="20" y="2"/>
                      <a:pt x="21" y="4"/>
                    </a:cubicBezTo>
                    <a:cubicBezTo>
                      <a:pt x="21" y="5"/>
                      <a:pt x="21" y="5"/>
                      <a:pt x="21" y="6"/>
                    </a:cubicBezTo>
                    <a:cubicBezTo>
                      <a:pt x="21" y="6"/>
                      <a:pt x="21" y="7"/>
                      <a:pt x="21" y="8"/>
                    </a:cubicBezTo>
                    <a:cubicBezTo>
                      <a:pt x="21" y="8"/>
                      <a:pt x="21" y="9"/>
                      <a:pt x="21" y="9"/>
                    </a:cubicBezTo>
                    <a:cubicBezTo>
                      <a:pt x="21" y="9"/>
                      <a:pt x="21" y="9"/>
                      <a:pt x="22" y="10"/>
                    </a:cubicBezTo>
                    <a:cubicBezTo>
                      <a:pt x="22" y="10"/>
                      <a:pt x="22" y="10"/>
                      <a:pt x="23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25"/>
              <p:cNvSpPr/>
              <p:nvPr/>
            </p:nvSpPr>
            <p:spPr bwMode="auto">
              <a:xfrm>
                <a:off x="1673225" y="714375"/>
                <a:ext cx="69850" cy="42862"/>
              </a:xfrm>
              <a:custGeom>
                <a:avLst/>
                <a:gdLst>
                  <a:gd name="T0" fmla="*/ 2 w 21"/>
                  <a:gd name="T1" fmla="*/ 13 h 13"/>
                  <a:gd name="T2" fmla="*/ 2 w 21"/>
                  <a:gd name="T3" fmla="*/ 13 h 13"/>
                  <a:gd name="T4" fmla="*/ 0 w 21"/>
                  <a:gd name="T5" fmla="*/ 3 h 13"/>
                  <a:gd name="T6" fmla="*/ 1 w 21"/>
                  <a:gd name="T7" fmla="*/ 3 h 13"/>
                  <a:gd name="T8" fmla="*/ 1 w 21"/>
                  <a:gd name="T9" fmla="*/ 3 h 13"/>
                  <a:gd name="T10" fmla="*/ 1 w 21"/>
                  <a:gd name="T11" fmla="*/ 5 h 13"/>
                  <a:gd name="T12" fmla="*/ 2 w 21"/>
                  <a:gd name="T13" fmla="*/ 5 h 13"/>
                  <a:gd name="T14" fmla="*/ 4 w 21"/>
                  <a:gd name="T15" fmla="*/ 5 h 13"/>
                  <a:gd name="T16" fmla="*/ 17 w 21"/>
                  <a:gd name="T17" fmla="*/ 3 h 13"/>
                  <a:gd name="T18" fmla="*/ 19 w 21"/>
                  <a:gd name="T19" fmla="*/ 3 h 13"/>
                  <a:gd name="T20" fmla="*/ 19 w 21"/>
                  <a:gd name="T21" fmla="*/ 2 h 13"/>
                  <a:gd name="T22" fmla="*/ 19 w 21"/>
                  <a:gd name="T23" fmla="*/ 1 h 13"/>
                  <a:gd name="T24" fmla="*/ 19 w 21"/>
                  <a:gd name="T25" fmla="*/ 0 h 13"/>
                  <a:gd name="T26" fmla="*/ 20 w 21"/>
                  <a:gd name="T27" fmla="*/ 0 h 13"/>
                  <a:gd name="T28" fmla="*/ 21 w 21"/>
                  <a:gd name="T29" fmla="*/ 10 h 13"/>
                  <a:gd name="T30" fmla="*/ 20 w 21"/>
                  <a:gd name="T31" fmla="*/ 10 h 13"/>
                  <a:gd name="T32" fmla="*/ 20 w 21"/>
                  <a:gd name="T33" fmla="*/ 10 h 13"/>
                  <a:gd name="T34" fmla="*/ 20 w 21"/>
                  <a:gd name="T35" fmla="*/ 8 h 13"/>
                  <a:gd name="T36" fmla="*/ 19 w 21"/>
                  <a:gd name="T37" fmla="*/ 8 h 13"/>
                  <a:gd name="T38" fmla="*/ 17 w 21"/>
                  <a:gd name="T39" fmla="*/ 8 h 13"/>
                  <a:gd name="T40" fmla="*/ 5 w 21"/>
                  <a:gd name="T41" fmla="*/ 10 h 13"/>
                  <a:gd name="T42" fmla="*/ 3 w 21"/>
                  <a:gd name="T43" fmla="*/ 10 h 13"/>
                  <a:gd name="T44" fmla="*/ 2 w 21"/>
                  <a:gd name="T45" fmla="*/ 11 h 13"/>
                  <a:gd name="T46" fmla="*/ 2 w 21"/>
                  <a:gd name="T47" fmla="*/ 12 h 13"/>
                  <a:gd name="T48" fmla="*/ 2 w 21"/>
                  <a:gd name="T4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13">
                    <a:moveTo>
                      <a:pt x="2" y="13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1" y="4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4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2"/>
                    </a:cubicBezTo>
                    <a:cubicBezTo>
                      <a:pt x="19" y="2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9" y="8"/>
                      <a:pt x="18" y="8"/>
                      <a:pt x="17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3" y="10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lnTo>
                      <a:pt x="2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26"/>
              <p:cNvSpPr/>
              <p:nvPr/>
            </p:nvSpPr>
            <p:spPr bwMode="auto">
              <a:xfrm>
                <a:off x="1676400" y="801688"/>
                <a:ext cx="69850" cy="58737"/>
              </a:xfrm>
              <a:custGeom>
                <a:avLst/>
                <a:gdLst>
                  <a:gd name="T0" fmla="*/ 19 w 21"/>
                  <a:gd name="T1" fmla="*/ 18 h 18"/>
                  <a:gd name="T2" fmla="*/ 14 w 21"/>
                  <a:gd name="T3" fmla="*/ 17 h 18"/>
                  <a:gd name="T4" fmla="*/ 14 w 21"/>
                  <a:gd name="T5" fmla="*/ 17 h 18"/>
                  <a:gd name="T6" fmla="*/ 17 w 21"/>
                  <a:gd name="T7" fmla="*/ 16 h 18"/>
                  <a:gd name="T8" fmla="*/ 18 w 21"/>
                  <a:gd name="T9" fmla="*/ 15 h 18"/>
                  <a:gd name="T10" fmla="*/ 19 w 21"/>
                  <a:gd name="T11" fmla="*/ 13 h 18"/>
                  <a:gd name="T12" fmla="*/ 19 w 21"/>
                  <a:gd name="T13" fmla="*/ 11 h 18"/>
                  <a:gd name="T14" fmla="*/ 4 w 21"/>
                  <a:gd name="T15" fmla="*/ 10 h 18"/>
                  <a:gd name="T16" fmla="*/ 2 w 21"/>
                  <a:gd name="T17" fmla="*/ 10 h 18"/>
                  <a:gd name="T18" fmla="*/ 1 w 21"/>
                  <a:gd name="T19" fmla="*/ 11 h 18"/>
                  <a:gd name="T20" fmla="*/ 1 w 21"/>
                  <a:gd name="T21" fmla="*/ 12 h 18"/>
                  <a:gd name="T22" fmla="*/ 1 w 21"/>
                  <a:gd name="T23" fmla="*/ 12 h 18"/>
                  <a:gd name="T24" fmla="*/ 0 w 21"/>
                  <a:gd name="T25" fmla="*/ 12 h 18"/>
                  <a:gd name="T26" fmla="*/ 1 w 21"/>
                  <a:gd name="T27" fmla="*/ 2 h 18"/>
                  <a:gd name="T28" fmla="*/ 2 w 21"/>
                  <a:gd name="T29" fmla="*/ 2 h 18"/>
                  <a:gd name="T30" fmla="*/ 2 w 21"/>
                  <a:gd name="T31" fmla="*/ 3 h 18"/>
                  <a:gd name="T32" fmla="*/ 2 w 21"/>
                  <a:gd name="T33" fmla="*/ 4 h 18"/>
                  <a:gd name="T34" fmla="*/ 2 w 21"/>
                  <a:gd name="T35" fmla="*/ 5 h 18"/>
                  <a:gd name="T36" fmla="*/ 4 w 21"/>
                  <a:gd name="T37" fmla="*/ 5 h 18"/>
                  <a:gd name="T38" fmla="*/ 19 w 21"/>
                  <a:gd name="T39" fmla="*/ 7 h 18"/>
                  <a:gd name="T40" fmla="*/ 19 w 21"/>
                  <a:gd name="T41" fmla="*/ 5 h 18"/>
                  <a:gd name="T42" fmla="*/ 19 w 21"/>
                  <a:gd name="T43" fmla="*/ 2 h 18"/>
                  <a:gd name="T44" fmla="*/ 15 w 21"/>
                  <a:gd name="T45" fmla="*/ 0 h 18"/>
                  <a:gd name="T46" fmla="*/ 16 w 21"/>
                  <a:gd name="T47" fmla="*/ 0 h 18"/>
                  <a:gd name="T48" fmla="*/ 21 w 21"/>
                  <a:gd name="T49" fmla="*/ 0 h 18"/>
                  <a:gd name="T50" fmla="*/ 19 w 21"/>
                  <a:gd name="T51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1" h="18">
                    <a:moveTo>
                      <a:pt x="19" y="18"/>
                    </a:moveTo>
                    <a:cubicBezTo>
                      <a:pt x="14" y="17"/>
                      <a:pt x="14" y="17"/>
                      <a:pt x="14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7" y="16"/>
                      <a:pt x="18" y="15"/>
                      <a:pt x="18" y="15"/>
                    </a:cubicBezTo>
                    <a:cubicBezTo>
                      <a:pt x="18" y="14"/>
                      <a:pt x="18" y="14"/>
                      <a:pt x="19" y="13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2" y="10"/>
                      <a:pt x="2" y="10"/>
                    </a:cubicBezTo>
                    <a:cubicBezTo>
                      <a:pt x="2" y="10"/>
                      <a:pt x="1" y="10"/>
                      <a:pt x="1" y="11"/>
                    </a:cubicBezTo>
                    <a:cubicBezTo>
                      <a:pt x="1" y="11"/>
                      <a:pt x="1" y="11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4" y="5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4"/>
                      <a:pt x="19" y="3"/>
                      <a:pt x="19" y="2"/>
                    </a:cubicBezTo>
                    <a:cubicBezTo>
                      <a:pt x="18" y="1"/>
                      <a:pt x="17" y="1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1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27"/>
              <p:cNvSpPr/>
              <p:nvPr/>
            </p:nvSpPr>
            <p:spPr bwMode="auto">
              <a:xfrm>
                <a:off x="1651000" y="908050"/>
                <a:ext cx="79375" cy="69850"/>
              </a:xfrm>
              <a:custGeom>
                <a:avLst/>
                <a:gdLst>
                  <a:gd name="T0" fmla="*/ 17 w 24"/>
                  <a:gd name="T1" fmla="*/ 21 h 21"/>
                  <a:gd name="T2" fmla="*/ 16 w 24"/>
                  <a:gd name="T3" fmla="*/ 21 h 21"/>
                  <a:gd name="T4" fmla="*/ 16 w 24"/>
                  <a:gd name="T5" fmla="*/ 19 h 21"/>
                  <a:gd name="T6" fmla="*/ 14 w 24"/>
                  <a:gd name="T7" fmla="*/ 16 h 21"/>
                  <a:gd name="T8" fmla="*/ 9 w 24"/>
                  <a:gd name="T9" fmla="*/ 10 h 21"/>
                  <a:gd name="T10" fmla="*/ 4 w 24"/>
                  <a:gd name="T11" fmla="*/ 8 h 21"/>
                  <a:gd name="T12" fmla="*/ 3 w 24"/>
                  <a:gd name="T13" fmla="*/ 8 h 21"/>
                  <a:gd name="T14" fmla="*/ 2 w 24"/>
                  <a:gd name="T15" fmla="*/ 8 h 21"/>
                  <a:gd name="T16" fmla="*/ 1 w 24"/>
                  <a:gd name="T17" fmla="*/ 9 h 21"/>
                  <a:gd name="T18" fmla="*/ 1 w 24"/>
                  <a:gd name="T19" fmla="*/ 10 h 21"/>
                  <a:gd name="T20" fmla="*/ 0 w 24"/>
                  <a:gd name="T21" fmla="*/ 10 h 21"/>
                  <a:gd name="T22" fmla="*/ 4 w 24"/>
                  <a:gd name="T23" fmla="*/ 0 h 21"/>
                  <a:gd name="T24" fmla="*/ 5 w 24"/>
                  <a:gd name="T25" fmla="*/ 0 h 21"/>
                  <a:gd name="T26" fmla="*/ 4 w 24"/>
                  <a:gd name="T27" fmla="*/ 1 h 21"/>
                  <a:gd name="T28" fmla="*/ 4 w 24"/>
                  <a:gd name="T29" fmla="*/ 2 h 21"/>
                  <a:gd name="T30" fmla="*/ 4 w 24"/>
                  <a:gd name="T31" fmla="*/ 3 h 21"/>
                  <a:gd name="T32" fmla="*/ 6 w 24"/>
                  <a:gd name="T33" fmla="*/ 4 h 21"/>
                  <a:gd name="T34" fmla="*/ 10 w 24"/>
                  <a:gd name="T35" fmla="*/ 5 h 21"/>
                  <a:gd name="T36" fmla="*/ 19 w 24"/>
                  <a:gd name="T37" fmla="*/ 4 h 21"/>
                  <a:gd name="T38" fmla="*/ 23 w 24"/>
                  <a:gd name="T39" fmla="*/ 3 h 21"/>
                  <a:gd name="T40" fmla="*/ 23 w 24"/>
                  <a:gd name="T41" fmla="*/ 1 h 21"/>
                  <a:gd name="T42" fmla="*/ 24 w 24"/>
                  <a:gd name="T43" fmla="*/ 2 h 21"/>
                  <a:gd name="T44" fmla="*/ 21 w 24"/>
                  <a:gd name="T45" fmla="*/ 10 h 21"/>
                  <a:gd name="T46" fmla="*/ 20 w 24"/>
                  <a:gd name="T47" fmla="*/ 10 h 21"/>
                  <a:gd name="T48" fmla="*/ 20 w 24"/>
                  <a:gd name="T49" fmla="*/ 10 h 21"/>
                  <a:gd name="T50" fmla="*/ 21 w 24"/>
                  <a:gd name="T51" fmla="*/ 9 h 21"/>
                  <a:gd name="T52" fmla="*/ 20 w 24"/>
                  <a:gd name="T53" fmla="*/ 8 h 21"/>
                  <a:gd name="T54" fmla="*/ 17 w 24"/>
                  <a:gd name="T55" fmla="*/ 8 h 21"/>
                  <a:gd name="T56" fmla="*/ 10 w 24"/>
                  <a:gd name="T57" fmla="*/ 9 h 21"/>
                  <a:gd name="T58" fmla="*/ 14 w 24"/>
                  <a:gd name="T59" fmla="*/ 15 h 21"/>
                  <a:gd name="T60" fmla="*/ 17 w 24"/>
                  <a:gd name="T61" fmla="*/ 17 h 21"/>
                  <a:gd name="T62" fmla="*/ 17 w 24"/>
                  <a:gd name="T63" fmla="*/ 17 h 21"/>
                  <a:gd name="T64" fmla="*/ 18 w 24"/>
                  <a:gd name="T65" fmla="*/ 15 h 21"/>
                  <a:gd name="T66" fmla="*/ 19 w 24"/>
                  <a:gd name="T67" fmla="*/ 15 h 21"/>
                  <a:gd name="T68" fmla="*/ 17 w 24"/>
                  <a:gd name="T6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4" h="21">
                    <a:moveTo>
                      <a:pt x="17" y="21"/>
                    </a:move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0"/>
                      <a:pt x="17" y="20"/>
                      <a:pt x="16" y="19"/>
                    </a:cubicBezTo>
                    <a:cubicBezTo>
                      <a:pt x="16" y="19"/>
                      <a:pt x="15" y="18"/>
                      <a:pt x="14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3" y="7"/>
                      <a:pt x="3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2"/>
                      <a:pt x="4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5" y="3"/>
                      <a:pt x="5" y="3"/>
                      <a:pt x="6" y="4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21" y="3"/>
                      <a:pt x="22" y="3"/>
                      <a:pt x="23" y="3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19" y="8"/>
                      <a:pt x="17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5" y="16"/>
                      <a:pt x="16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5"/>
                    </a:cubicBezTo>
                    <a:cubicBezTo>
                      <a:pt x="19" y="15"/>
                      <a:pt x="19" y="15"/>
                      <a:pt x="19" y="15"/>
                    </a:cubicBezTo>
                    <a:lnTo>
                      <a:pt x="17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28"/>
              <p:cNvSpPr>
                <a:spLocks noEditPoints="1"/>
              </p:cNvSpPr>
              <p:nvPr/>
            </p:nvSpPr>
            <p:spPr bwMode="auto">
              <a:xfrm>
                <a:off x="966788" y="455613"/>
                <a:ext cx="666750" cy="671512"/>
              </a:xfrm>
              <a:custGeom>
                <a:avLst/>
                <a:gdLst>
                  <a:gd name="T0" fmla="*/ 0 w 202"/>
                  <a:gd name="T1" fmla="*/ 101 h 202"/>
                  <a:gd name="T2" fmla="*/ 202 w 202"/>
                  <a:gd name="T3" fmla="*/ 101 h 202"/>
                  <a:gd name="T4" fmla="*/ 30 w 202"/>
                  <a:gd name="T5" fmla="*/ 129 h 202"/>
                  <a:gd name="T6" fmla="*/ 16 w 202"/>
                  <a:gd name="T7" fmla="*/ 123 h 202"/>
                  <a:gd name="T8" fmla="*/ 77 w 202"/>
                  <a:gd name="T9" fmla="*/ 70 h 202"/>
                  <a:gd name="T10" fmla="*/ 33 w 202"/>
                  <a:gd name="T11" fmla="*/ 75 h 202"/>
                  <a:gd name="T12" fmla="*/ 20 w 202"/>
                  <a:gd name="T13" fmla="*/ 66 h 202"/>
                  <a:gd name="T14" fmla="*/ 77 w 202"/>
                  <a:gd name="T15" fmla="*/ 35 h 202"/>
                  <a:gd name="T16" fmla="*/ 85 w 202"/>
                  <a:gd name="T17" fmla="*/ 17 h 202"/>
                  <a:gd name="T18" fmla="*/ 93 w 202"/>
                  <a:gd name="T19" fmla="*/ 78 h 202"/>
                  <a:gd name="T20" fmla="*/ 30 w 202"/>
                  <a:gd name="T21" fmla="*/ 129 h 202"/>
                  <a:gd name="T22" fmla="*/ 152 w 202"/>
                  <a:gd name="T23" fmla="*/ 159 h 202"/>
                  <a:gd name="T24" fmla="*/ 109 w 202"/>
                  <a:gd name="T25" fmla="*/ 131 h 202"/>
                  <a:gd name="T26" fmla="*/ 135 w 202"/>
                  <a:gd name="T27" fmla="*/ 182 h 202"/>
                  <a:gd name="T28" fmla="*/ 111 w 202"/>
                  <a:gd name="T29" fmla="*/ 151 h 202"/>
                  <a:gd name="T30" fmla="*/ 79 w 202"/>
                  <a:gd name="T31" fmla="*/ 177 h 202"/>
                  <a:gd name="T32" fmla="*/ 63 w 202"/>
                  <a:gd name="T33" fmla="*/ 178 h 202"/>
                  <a:gd name="T34" fmla="*/ 92 w 202"/>
                  <a:gd name="T35" fmla="*/ 114 h 202"/>
                  <a:gd name="T36" fmla="*/ 40 w 202"/>
                  <a:gd name="T37" fmla="*/ 167 h 202"/>
                  <a:gd name="T38" fmla="*/ 56 w 202"/>
                  <a:gd name="T39" fmla="*/ 120 h 202"/>
                  <a:gd name="T40" fmla="*/ 92 w 202"/>
                  <a:gd name="T41" fmla="*/ 92 h 202"/>
                  <a:gd name="T42" fmla="*/ 109 w 202"/>
                  <a:gd name="T43" fmla="*/ 94 h 202"/>
                  <a:gd name="T44" fmla="*/ 164 w 202"/>
                  <a:gd name="T45" fmla="*/ 149 h 202"/>
                  <a:gd name="T46" fmla="*/ 171 w 202"/>
                  <a:gd name="T47" fmla="*/ 129 h 202"/>
                  <a:gd name="T48" fmla="*/ 108 w 202"/>
                  <a:gd name="T49" fmla="*/ 78 h 202"/>
                  <a:gd name="T50" fmla="*/ 116 w 202"/>
                  <a:gd name="T51" fmla="*/ 17 h 202"/>
                  <a:gd name="T52" fmla="*/ 124 w 202"/>
                  <a:gd name="T53" fmla="*/ 35 h 202"/>
                  <a:gd name="T54" fmla="*/ 181 w 202"/>
                  <a:gd name="T55" fmla="*/ 66 h 202"/>
                  <a:gd name="T56" fmla="*/ 168 w 202"/>
                  <a:gd name="T57" fmla="*/ 75 h 202"/>
                  <a:gd name="T58" fmla="*/ 124 w 202"/>
                  <a:gd name="T59" fmla="*/ 70 h 202"/>
                  <a:gd name="T60" fmla="*/ 185 w 202"/>
                  <a:gd name="T61" fmla="*/ 123 h 202"/>
                  <a:gd name="T62" fmla="*/ 171 w 202"/>
                  <a:gd name="T63" fmla="*/ 12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202">
                    <a:moveTo>
                      <a:pt x="101" y="0"/>
                    </a:moveTo>
                    <a:cubicBezTo>
                      <a:pt x="45" y="0"/>
                      <a:pt x="0" y="46"/>
                      <a:pt x="0" y="101"/>
                    </a:cubicBezTo>
                    <a:cubicBezTo>
                      <a:pt x="0" y="157"/>
                      <a:pt x="45" y="202"/>
                      <a:pt x="101" y="202"/>
                    </a:cubicBezTo>
                    <a:cubicBezTo>
                      <a:pt x="157" y="202"/>
                      <a:pt x="202" y="157"/>
                      <a:pt x="202" y="101"/>
                    </a:cubicBezTo>
                    <a:cubicBezTo>
                      <a:pt x="202" y="46"/>
                      <a:pt x="157" y="0"/>
                      <a:pt x="101" y="0"/>
                    </a:cubicBezTo>
                    <a:close/>
                    <a:moveTo>
                      <a:pt x="30" y="129"/>
                    </a:moveTo>
                    <a:cubicBezTo>
                      <a:pt x="24" y="136"/>
                      <a:pt x="19" y="132"/>
                      <a:pt x="19" y="132"/>
                    </a:cubicBezTo>
                    <a:cubicBezTo>
                      <a:pt x="13" y="125"/>
                      <a:pt x="16" y="123"/>
                      <a:pt x="16" y="123"/>
                    </a:cubicBezTo>
                    <a:cubicBezTo>
                      <a:pt x="20" y="116"/>
                      <a:pt x="27" y="106"/>
                      <a:pt x="27" y="106"/>
                    </a:cubicBezTo>
                    <a:cubicBezTo>
                      <a:pt x="47" y="79"/>
                      <a:pt x="77" y="70"/>
                      <a:pt x="77" y="70"/>
                    </a:cubicBezTo>
                    <a:cubicBezTo>
                      <a:pt x="77" y="51"/>
                      <a:pt x="77" y="51"/>
                      <a:pt x="77" y="51"/>
                    </a:cubicBezTo>
                    <a:cubicBezTo>
                      <a:pt x="58" y="54"/>
                      <a:pt x="33" y="75"/>
                      <a:pt x="33" y="75"/>
                    </a:cubicBezTo>
                    <a:cubicBezTo>
                      <a:pt x="25" y="81"/>
                      <a:pt x="22" y="77"/>
                      <a:pt x="22" y="77"/>
                    </a:cubicBezTo>
                    <a:cubicBezTo>
                      <a:pt x="18" y="73"/>
                      <a:pt x="20" y="66"/>
                      <a:pt x="20" y="66"/>
                    </a:cubicBezTo>
                    <a:cubicBezTo>
                      <a:pt x="31" y="56"/>
                      <a:pt x="40" y="51"/>
                      <a:pt x="40" y="51"/>
                    </a:cubicBezTo>
                    <a:cubicBezTo>
                      <a:pt x="61" y="38"/>
                      <a:pt x="77" y="35"/>
                      <a:pt x="77" y="35"/>
                    </a:cubicBezTo>
                    <a:cubicBezTo>
                      <a:pt x="77" y="23"/>
                      <a:pt x="77" y="23"/>
                      <a:pt x="77" y="23"/>
                    </a:cubicBezTo>
                    <a:cubicBezTo>
                      <a:pt x="79" y="16"/>
                      <a:pt x="85" y="17"/>
                      <a:pt x="85" y="17"/>
                    </a:cubicBezTo>
                    <a:cubicBezTo>
                      <a:pt x="93" y="17"/>
                      <a:pt x="93" y="23"/>
                      <a:pt x="93" y="23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90" y="82"/>
                      <a:pt x="83" y="84"/>
                      <a:pt x="83" y="84"/>
                    </a:cubicBezTo>
                    <a:cubicBezTo>
                      <a:pt x="50" y="94"/>
                      <a:pt x="30" y="129"/>
                      <a:pt x="30" y="129"/>
                    </a:cubicBezTo>
                    <a:close/>
                    <a:moveTo>
                      <a:pt x="162" y="163"/>
                    </a:moveTo>
                    <a:cubicBezTo>
                      <a:pt x="151" y="167"/>
                      <a:pt x="152" y="159"/>
                      <a:pt x="152" y="159"/>
                    </a:cubicBezTo>
                    <a:cubicBezTo>
                      <a:pt x="136" y="120"/>
                      <a:pt x="109" y="113"/>
                      <a:pt x="109" y="113"/>
                    </a:cubicBezTo>
                    <a:cubicBezTo>
                      <a:pt x="109" y="131"/>
                      <a:pt x="109" y="131"/>
                      <a:pt x="109" y="131"/>
                    </a:cubicBezTo>
                    <a:cubicBezTo>
                      <a:pt x="134" y="148"/>
                      <a:pt x="138" y="170"/>
                      <a:pt x="138" y="170"/>
                    </a:cubicBezTo>
                    <a:cubicBezTo>
                      <a:pt x="141" y="179"/>
                      <a:pt x="135" y="182"/>
                      <a:pt x="135" y="182"/>
                    </a:cubicBezTo>
                    <a:cubicBezTo>
                      <a:pt x="127" y="186"/>
                      <a:pt x="124" y="179"/>
                      <a:pt x="124" y="179"/>
                    </a:cubicBezTo>
                    <a:cubicBezTo>
                      <a:pt x="120" y="165"/>
                      <a:pt x="111" y="151"/>
                      <a:pt x="111" y="151"/>
                    </a:cubicBezTo>
                    <a:cubicBezTo>
                      <a:pt x="106" y="146"/>
                      <a:pt x="101" y="146"/>
                      <a:pt x="101" y="146"/>
                    </a:cubicBezTo>
                    <a:cubicBezTo>
                      <a:pt x="85" y="146"/>
                      <a:pt x="79" y="177"/>
                      <a:pt x="79" y="177"/>
                    </a:cubicBezTo>
                    <a:cubicBezTo>
                      <a:pt x="74" y="186"/>
                      <a:pt x="69" y="184"/>
                      <a:pt x="69" y="184"/>
                    </a:cubicBezTo>
                    <a:cubicBezTo>
                      <a:pt x="63" y="183"/>
                      <a:pt x="63" y="178"/>
                      <a:pt x="63" y="178"/>
                    </a:cubicBezTo>
                    <a:cubicBezTo>
                      <a:pt x="69" y="141"/>
                      <a:pt x="92" y="131"/>
                      <a:pt x="92" y="131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63" y="120"/>
                      <a:pt x="51" y="160"/>
                      <a:pt x="51" y="160"/>
                    </a:cubicBezTo>
                    <a:cubicBezTo>
                      <a:pt x="47" y="169"/>
                      <a:pt x="40" y="167"/>
                      <a:pt x="40" y="167"/>
                    </a:cubicBezTo>
                    <a:cubicBezTo>
                      <a:pt x="33" y="164"/>
                      <a:pt x="35" y="156"/>
                      <a:pt x="35" y="156"/>
                    </a:cubicBezTo>
                    <a:cubicBezTo>
                      <a:pt x="45" y="132"/>
                      <a:pt x="56" y="120"/>
                      <a:pt x="56" y="120"/>
                    </a:cubicBezTo>
                    <a:cubicBezTo>
                      <a:pt x="75" y="99"/>
                      <a:pt x="92" y="99"/>
                      <a:pt x="92" y="99"/>
                    </a:cubicBezTo>
                    <a:cubicBezTo>
                      <a:pt x="92" y="92"/>
                      <a:pt x="92" y="92"/>
                      <a:pt x="92" y="92"/>
                    </a:cubicBezTo>
                    <a:cubicBezTo>
                      <a:pt x="93" y="86"/>
                      <a:pt x="100" y="86"/>
                      <a:pt x="100" y="86"/>
                    </a:cubicBezTo>
                    <a:cubicBezTo>
                      <a:pt x="108" y="86"/>
                      <a:pt x="109" y="94"/>
                      <a:pt x="109" y="94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46" y="105"/>
                      <a:pt x="164" y="149"/>
                      <a:pt x="164" y="149"/>
                    </a:cubicBezTo>
                    <a:cubicBezTo>
                      <a:pt x="170" y="160"/>
                      <a:pt x="162" y="163"/>
                      <a:pt x="162" y="163"/>
                    </a:cubicBezTo>
                    <a:close/>
                    <a:moveTo>
                      <a:pt x="171" y="129"/>
                    </a:moveTo>
                    <a:cubicBezTo>
                      <a:pt x="171" y="129"/>
                      <a:pt x="151" y="94"/>
                      <a:pt x="118" y="84"/>
                    </a:cubicBezTo>
                    <a:cubicBezTo>
                      <a:pt x="118" y="84"/>
                      <a:pt x="111" y="82"/>
                      <a:pt x="108" y="78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08" y="23"/>
                      <a:pt x="108" y="17"/>
                      <a:pt x="116" y="17"/>
                    </a:cubicBezTo>
                    <a:cubicBezTo>
                      <a:pt x="116" y="17"/>
                      <a:pt x="122" y="16"/>
                      <a:pt x="124" y="23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4" y="35"/>
                      <a:pt x="140" y="38"/>
                      <a:pt x="161" y="51"/>
                    </a:cubicBezTo>
                    <a:cubicBezTo>
                      <a:pt x="161" y="51"/>
                      <a:pt x="170" y="56"/>
                      <a:pt x="181" y="66"/>
                    </a:cubicBezTo>
                    <a:cubicBezTo>
                      <a:pt x="181" y="66"/>
                      <a:pt x="183" y="73"/>
                      <a:pt x="179" y="77"/>
                    </a:cubicBezTo>
                    <a:cubicBezTo>
                      <a:pt x="179" y="77"/>
                      <a:pt x="176" y="81"/>
                      <a:pt x="168" y="75"/>
                    </a:cubicBezTo>
                    <a:cubicBezTo>
                      <a:pt x="168" y="75"/>
                      <a:pt x="143" y="54"/>
                      <a:pt x="124" y="51"/>
                    </a:cubicBezTo>
                    <a:cubicBezTo>
                      <a:pt x="124" y="70"/>
                      <a:pt x="124" y="70"/>
                      <a:pt x="124" y="70"/>
                    </a:cubicBezTo>
                    <a:cubicBezTo>
                      <a:pt x="124" y="70"/>
                      <a:pt x="154" y="79"/>
                      <a:pt x="174" y="106"/>
                    </a:cubicBezTo>
                    <a:cubicBezTo>
                      <a:pt x="174" y="106"/>
                      <a:pt x="181" y="116"/>
                      <a:pt x="185" y="123"/>
                    </a:cubicBezTo>
                    <a:cubicBezTo>
                      <a:pt x="185" y="123"/>
                      <a:pt x="188" y="125"/>
                      <a:pt x="182" y="132"/>
                    </a:cubicBezTo>
                    <a:cubicBezTo>
                      <a:pt x="182" y="132"/>
                      <a:pt x="177" y="136"/>
                      <a:pt x="17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29"/>
              <p:cNvSpPr/>
              <p:nvPr/>
            </p:nvSpPr>
            <p:spPr bwMode="auto">
              <a:xfrm>
                <a:off x="1101725" y="1143000"/>
                <a:ext cx="53975" cy="66675"/>
              </a:xfrm>
              <a:custGeom>
                <a:avLst/>
                <a:gdLst>
                  <a:gd name="T0" fmla="*/ 9 w 16"/>
                  <a:gd name="T1" fmla="*/ 15 h 20"/>
                  <a:gd name="T2" fmla="*/ 10 w 16"/>
                  <a:gd name="T3" fmla="*/ 20 h 20"/>
                  <a:gd name="T4" fmla="*/ 10 w 16"/>
                  <a:gd name="T5" fmla="*/ 20 h 20"/>
                  <a:gd name="T6" fmla="*/ 0 w 16"/>
                  <a:gd name="T7" fmla="*/ 16 h 20"/>
                  <a:gd name="T8" fmla="*/ 0 w 16"/>
                  <a:gd name="T9" fmla="*/ 15 h 20"/>
                  <a:gd name="T10" fmla="*/ 5 w 16"/>
                  <a:gd name="T11" fmla="*/ 13 h 20"/>
                  <a:gd name="T12" fmla="*/ 9 w 16"/>
                  <a:gd name="T13" fmla="*/ 4 h 20"/>
                  <a:gd name="T14" fmla="*/ 9 w 16"/>
                  <a:gd name="T15" fmla="*/ 1 h 20"/>
                  <a:gd name="T16" fmla="*/ 7 w 16"/>
                  <a:gd name="T17" fmla="*/ 0 h 20"/>
                  <a:gd name="T18" fmla="*/ 7 w 16"/>
                  <a:gd name="T19" fmla="*/ 0 h 20"/>
                  <a:gd name="T20" fmla="*/ 15 w 16"/>
                  <a:gd name="T21" fmla="*/ 0 h 20"/>
                  <a:gd name="T22" fmla="*/ 16 w 16"/>
                  <a:gd name="T23" fmla="*/ 0 h 20"/>
                  <a:gd name="T24" fmla="*/ 9 w 16"/>
                  <a:gd name="T25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" h="20">
                    <a:moveTo>
                      <a:pt x="9" y="15"/>
                    </a:moveTo>
                    <a:cubicBezTo>
                      <a:pt x="8" y="18"/>
                      <a:pt x="7" y="19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7"/>
                      <a:pt x="4" y="16"/>
                      <a:pt x="5" y="13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0" y="2"/>
                      <a:pt x="10" y="1"/>
                      <a:pt x="9" y="1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9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30"/>
              <p:cNvSpPr>
                <a:spLocks noEditPoints="1"/>
              </p:cNvSpPr>
              <p:nvPr/>
            </p:nvSpPr>
            <p:spPr bwMode="auto">
              <a:xfrm>
                <a:off x="1223963" y="1173163"/>
                <a:ext cx="46037" cy="69850"/>
              </a:xfrm>
              <a:custGeom>
                <a:avLst/>
                <a:gdLst>
                  <a:gd name="T0" fmla="*/ 14 w 14"/>
                  <a:gd name="T1" fmla="*/ 15 h 21"/>
                  <a:gd name="T2" fmla="*/ 7 w 14"/>
                  <a:gd name="T3" fmla="*/ 21 h 21"/>
                  <a:gd name="T4" fmla="*/ 0 w 14"/>
                  <a:gd name="T5" fmla="*/ 16 h 21"/>
                  <a:gd name="T6" fmla="*/ 4 w 14"/>
                  <a:gd name="T7" fmla="*/ 11 h 21"/>
                  <a:gd name="T8" fmla="*/ 0 w 14"/>
                  <a:gd name="T9" fmla="*/ 5 h 21"/>
                  <a:gd name="T10" fmla="*/ 7 w 14"/>
                  <a:gd name="T11" fmla="*/ 0 h 21"/>
                  <a:gd name="T12" fmla="*/ 13 w 14"/>
                  <a:gd name="T13" fmla="*/ 5 h 21"/>
                  <a:gd name="T14" fmla="*/ 10 w 14"/>
                  <a:gd name="T15" fmla="*/ 9 h 21"/>
                  <a:gd name="T16" fmla="*/ 14 w 14"/>
                  <a:gd name="T17" fmla="*/ 15 h 21"/>
                  <a:gd name="T18" fmla="*/ 4 w 14"/>
                  <a:gd name="T19" fmla="*/ 16 h 21"/>
                  <a:gd name="T20" fmla="*/ 7 w 14"/>
                  <a:gd name="T21" fmla="*/ 20 h 21"/>
                  <a:gd name="T22" fmla="*/ 9 w 14"/>
                  <a:gd name="T23" fmla="*/ 17 h 21"/>
                  <a:gd name="T24" fmla="*/ 5 w 14"/>
                  <a:gd name="T25" fmla="*/ 12 h 21"/>
                  <a:gd name="T26" fmla="*/ 4 w 14"/>
                  <a:gd name="T27" fmla="*/ 16 h 21"/>
                  <a:gd name="T28" fmla="*/ 10 w 14"/>
                  <a:gd name="T29" fmla="*/ 5 h 21"/>
                  <a:gd name="T30" fmla="*/ 7 w 14"/>
                  <a:gd name="T31" fmla="*/ 1 h 21"/>
                  <a:gd name="T32" fmla="*/ 5 w 14"/>
                  <a:gd name="T33" fmla="*/ 3 h 21"/>
                  <a:gd name="T34" fmla="*/ 9 w 14"/>
                  <a:gd name="T35" fmla="*/ 9 h 21"/>
                  <a:gd name="T36" fmla="*/ 10 w 14"/>
                  <a:gd name="T37" fmla="*/ 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" h="21">
                    <a:moveTo>
                      <a:pt x="14" y="15"/>
                    </a:moveTo>
                    <a:cubicBezTo>
                      <a:pt x="14" y="19"/>
                      <a:pt x="10" y="21"/>
                      <a:pt x="7" y="21"/>
                    </a:cubicBezTo>
                    <a:cubicBezTo>
                      <a:pt x="2" y="21"/>
                      <a:pt x="0" y="18"/>
                      <a:pt x="0" y="16"/>
                    </a:cubicBezTo>
                    <a:cubicBezTo>
                      <a:pt x="0" y="13"/>
                      <a:pt x="2" y="12"/>
                      <a:pt x="4" y="11"/>
                    </a:cubicBezTo>
                    <a:cubicBezTo>
                      <a:pt x="2" y="9"/>
                      <a:pt x="0" y="8"/>
                      <a:pt x="0" y="5"/>
                    </a:cubicBezTo>
                    <a:cubicBezTo>
                      <a:pt x="0" y="3"/>
                      <a:pt x="2" y="0"/>
                      <a:pt x="7" y="0"/>
                    </a:cubicBezTo>
                    <a:cubicBezTo>
                      <a:pt x="11" y="0"/>
                      <a:pt x="13" y="2"/>
                      <a:pt x="13" y="5"/>
                    </a:cubicBezTo>
                    <a:cubicBezTo>
                      <a:pt x="13" y="7"/>
                      <a:pt x="12" y="8"/>
                      <a:pt x="10" y="9"/>
                    </a:cubicBezTo>
                    <a:cubicBezTo>
                      <a:pt x="12" y="11"/>
                      <a:pt x="14" y="13"/>
                      <a:pt x="14" y="15"/>
                    </a:cubicBezTo>
                    <a:close/>
                    <a:moveTo>
                      <a:pt x="4" y="16"/>
                    </a:moveTo>
                    <a:cubicBezTo>
                      <a:pt x="4" y="18"/>
                      <a:pt x="4" y="20"/>
                      <a:pt x="7" y="20"/>
                    </a:cubicBezTo>
                    <a:cubicBezTo>
                      <a:pt x="9" y="20"/>
                      <a:pt x="9" y="19"/>
                      <a:pt x="9" y="17"/>
                    </a:cubicBezTo>
                    <a:cubicBezTo>
                      <a:pt x="9" y="15"/>
                      <a:pt x="7" y="13"/>
                      <a:pt x="5" y="12"/>
                    </a:cubicBezTo>
                    <a:cubicBezTo>
                      <a:pt x="4" y="13"/>
                      <a:pt x="4" y="15"/>
                      <a:pt x="4" y="16"/>
                    </a:cubicBezTo>
                    <a:close/>
                    <a:moveTo>
                      <a:pt x="10" y="5"/>
                    </a:moveTo>
                    <a:cubicBezTo>
                      <a:pt x="10" y="3"/>
                      <a:pt x="9" y="1"/>
                      <a:pt x="7" y="1"/>
                    </a:cubicBezTo>
                    <a:cubicBezTo>
                      <a:pt x="6" y="1"/>
                      <a:pt x="5" y="2"/>
                      <a:pt x="5" y="3"/>
                    </a:cubicBezTo>
                    <a:cubicBezTo>
                      <a:pt x="5" y="6"/>
                      <a:pt x="7" y="7"/>
                      <a:pt x="9" y="9"/>
                    </a:cubicBezTo>
                    <a:cubicBezTo>
                      <a:pt x="9" y="7"/>
                      <a:pt x="10" y="6"/>
                      <a:pt x="1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31"/>
              <p:cNvSpPr>
                <a:spLocks noEditPoints="1"/>
              </p:cNvSpPr>
              <p:nvPr/>
            </p:nvSpPr>
            <p:spPr bwMode="auto">
              <a:xfrm>
                <a:off x="1333500" y="1173163"/>
                <a:ext cx="46037" cy="69850"/>
              </a:xfrm>
              <a:custGeom>
                <a:avLst/>
                <a:gdLst>
                  <a:gd name="T0" fmla="*/ 0 w 14"/>
                  <a:gd name="T1" fmla="*/ 21 h 21"/>
                  <a:gd name="T2" fmla="*/ 9 w 14"/>
                  <a:gd name="T3" fmla="*/ 13 h 21"/>
                  <a:gd name="T4" fmla="*/ 6 w 14"/>
                  <a:gd name="T5" fmla="*/ 14 h 21"/>
                  <a:gd name="T6" fmla="*/ 0 w 14"/>
                  <a:gd name="T7" fmla="*/ 7 h 21"/>
                  <a:gd name="T8" fmla="*/ 7 w 14"/>
                  <a:gd name="T9" fmla="*/ 0 h 21"/>
                  <a:gd name="T10" fmla="*/ 14 w 14"/>
                  <a:gd name="T11" fmla="*/ 8 h 21"/>
                  <a:gd name="T12" fmla="*/ 0 w 14"/>
                  <a:gd name="T13" fmla="*/ 21 h 21"/>
                  <a:gd name="T14" fmla="*/ 9 w 14"/>
                  <a:gd name="T15" fmla="*/ 8 h 21"/>
                  <a:gd name="T16" fmla="*/ 6 w 14"/>
                  <a:gd name="T17" fmla="*/ 1 h 21"/>
                  <a:gd name="T18" fmla="*/ 5 w 14"/>
                  <a:gd name="T19" fmla="*/ 5 h 21"/>
                  <a:gd name="T20" fmla="*/ 8 w 14"/>
                  <a:gd name="T21" fmla="*/ 12 h 21"/>
                  <a:gd name="T22" fmla="*/ 9 w 14"/>
                  <a:gd name="T23" fmla="*/ 11 h 21"/>
                  <a:gd name="T24" fmla="*/ 9 w 14"/>
                  <a:gd name="T25" fmla="*/ 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" h="21">
                    <a:moveTo>
                      <a:pt x="0" y="21"/>
                    </a:moveTo>
                    <a:cubicBezTo>
                      <a:pt x="5" y="20"/>
                      <a:pt x="8" y="17"/>
                      <a:pt x="9" y="13"/>
                    </a:cubicBezTo>
                    <a:cubicBezTo>
                      <a:pt x="8" y="13"/>
                      <a:pt x="7" y="14"/>
                      <a:pt x="6" y="14"/>
                    </a:cubicBezTo>
                    <a:cubicBezTo>
                      <a:pt x="2" y="14"/>
                      <a:pt x="0" y="10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4" y="4"/>
                      <a:pt x="14" y="8"/>
                    </a:cubicBezTo>
                    <a:cubicBezTo>
                      <a:pt x="14" y="16"/>
                      <a:pt x="8" y="21"/>
                      <a:pt x="0" y="21"/>
                    </a:cubicBezTo>
                    <a:close/>
                    <a:moveTo>
                      <a:pt x="9" y="8"/>
                    </a:moveTo>
                    <a:cubicBezTo>
                      <a:pt x="9" y="7"/>
                      <a:pt x="9" y="1"/>
                      <a:pt x="6" y="1"/>
                    </a:cubicBezTo>
                    <a:cubicBezTo>
                      <a:pt x="5" y="1"/>
                      <a:pt x="5" y="4"/>
                      <a:pt x="5" y="5"/>
                    </a:cubicBezTo>
                    <a:cubicBezTo>
                      <a:pt x="5" y="10"/>
                      <a:pt x="6" y="12"/>
                      <a:pt x="8" y="12"/>
                    </a:cubicBezTo>
                    <a:cubicBezTo>
                      <a:pt x="8" y="12"/>
                      <a:pt x="9" y="12"/>
                      <a:pt x="9" y="11"/>
                    </a:cubicBezTo>
                    <a:cubicBezTo>
                      <a:pt x="9" y="10"/>
                      <a:pt x="9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32"/>
              <p:cNvSpPr>
                <a:spLocks noEditPoints="1"/>
              </p:cNvSpPr>
              <p:nvPr/>
            </p:nvSpPr>
            <p:spPr bwMode="auto">
              <a:xfrm>
                <a:off x="1439863" y="1139825"/>
                <a:ext cx="61912" cy="76200"/>
              </a:xfrm>
              <a:custGeom>
                <a:avLst/>
                <a:gdLst>
                  <a:gd name="T0" fmla="*/ 17 w 19"/>
                  <a:gd name="T1" fmla="*/ 12 h 23"/>
                  <a:gd name="T2" fmla="*/ 13 w 19"/>
                  <a:gd name="T3" fmla="*/ 21 h 23"/>
                  <a:gd name="T4" fmla="*/ 5 w 19"/>
                  <a:gd name="T5" fmla="*/ 19 h 23"/>
                  <a:gd name="T6" fmla="*/ 7 w 19"/>
                  <a:gd name="T7" fmla="*/ 12 h 23"/>
                  <a:gd name="T8" fmla="*/ 1 w 19"/>
                  <a:gd name="T9" fmla="*/ 9 h 23"/>
                  <a:gd name="T10" fmla="*/ 5 w 19"/>
                  <a:gd name="T11" fmla="*/ 1 h 23"/>
                  <a:gd name="T12" fmla="*/ 12 w 19"/>
                  <a:gd name="T13" fmla="*/ 3 h 23"/>
                  <a:gd name="T14" fmla="*/ 11 w 19"/>
                  <a:gd name="T15" fmla="*/ 8 h 23"/>
                  <a:gd name="T16" fmla="*/ 17 w 19"/>
                  <a:gd name="T17" fmla="*/ 12 h 23"/>
                  <a:gd name="T18" fmla="*/ 9 w 19"/>
                  <a:gd name="T19" fmla="*/ 17 h 23"/>
                  <a:gd name="T20" fmla="*/ 13 w 19"/>
                  <a:gd name="T21" fmla="*/ 20 h 23"/>
                  <a:gd name="T22" fmla="*/ 14 w 19"/>
                  <a:gd name="T23" fmla="*/ 16 h 23"/>
                  <a:gd name="T24" fmla="*/ 8 w 19"/>
                  <a:gd name="T25" fmla="*/ 12 h 23"/>
                  <a:gd name="T26" fmla="*/ 9 w 19"/>
                  <a:gd name="T27" fmla="*/ 17 h 23"/>
                  <a:gd name="T28" fmla="*/ 9 w 19"/>
                  <a:gd name="T29" fmla="*/ 4 h 23"/>
                  <a:gd name="T30" fmla="*/ 5 w 19"/>
                  <a:gd name="T31" fmla="*/ 2 h 23"/>
                  <a:gd name="T32" fmla="*/ 4 w 19"/>
                  <a:gd name="T33" fmla="*/ 5 h 23"/>
                  <a:gd name="T34" fmla="*/ 10 w 19"/>
                  <a:gd name="T35" fmla="*/ 8 h 23"/>
                  <a:gd name="T36" fmla="*/ 9 w 19"/>
                  <a:gd name="T37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3">
                    <a:moveTo>
                      <a:pt x="17" y="12"/>
                    </a:moveTo>
                    <a:cubicBezTo>
                      <a:pt x="19" y="16"/>
                      <a:pt x="16" y="19"/>
                      <a:pt x="13" y="21"/>
                    </a:cubicBezTo>
                    <a:cubicBezTo>
                      <a:pt x="9" y="23"/>
                      <a:pt x="6" y="21"/>
                      <a:pt x="5" y="19"/>
                    </a:cubicBezTo>
                    <a:cubicBezTo>
                      <a:pt x="4" y="16"/>
                      <a:pt x="5" y="14"/>
                      <a:pt x="7" y="12"/>
                    </a:cubicBezTo>
                    <a:cubicBezTo>
                      <a:pt x="4" y="12"/>
                      <a:pt x="2" y="11"/>
                      <a:pt x="1" y="9"/>
                    </a:cubicBezTo>
                    <a:cubicBezTo>
                      <a:pt x="0" y="7"/>
                      <a:pt x="0" y="3"/>
                      <a:pt x="5" y="1"/>
                    </a:cubicBezTo>
                    <a:cubicBezTo>
                      <a:pt x="8" y="0"/>
                      <a:pt x="11" y="0"/>
                      <a:pt x="12" y="3"/>
                    </a:cubicBezTo>
                    <a:cubicBezTo>
                      <a:pt x="13" y="5"/>
                      <a:pt x="12" y="7"/>
                      <a:pt x="11" y="8"/>
                    </a:cubicBezTo>
                    <a:cubicBezTo>
                      <a:pt x="13" y="9"/>
                      <a:pt x="16" y="10"/>
                      <a:pt x="17" y="12"/>
                    </a:cubicBezTo>
                    <a:close/>
                    <a:moveTo>
                      <a:pt x="9" y="17"/>
                    </a:moveTo>
                    <a:cubicBezTo>
                      <a:pt x="9" y="19"/>
                      <a:pt x="11" y="21"/>
                      <a:pt x="13" y="20"/>
                    </a:cubicBezTo>
                    <a:cubicBezTo>
                      <a:pt x="15" y="19"/>
                      <a:pt x="15" y="17"/>
                      <a:pt x="14" y="16"/>
                    </a:cubicBezTo>
                    <a:cubicBezTo>
                      <a:pt x="13" y="14"/>
                      <a:pt x="10" y="13"/>
                      <a:pt x="8" y="12"/>
                    </a:cubicBezTo>
                    <a:cubicBezTo>
                      <a:pt x="7" y="14"/>
                      <a:pt x="8" y="16"/>
                      <a:pt x="9" y="17"/>
                    </a:cubicBezTo>
                    <a:close/>
                    <a:moveTo>
                      <a:pt x="9" y="4"/>
                    </a:moveTo>
                    <a:cubicBezTo>
                      <a:pt x="8" y="3"/>
                      <a:pt x="7" y="1"/>
                      <a:pt x="5" y="2"/>
                    </a:cubicBezTo>
                    <a:cubicBezTo>
                      <a:pt x="4" y="3"/>
                      <a:pt x="3" y="4"/>
                      <a:pt x="4" y="5"/>
                    </a:cubicBezTo>
                    <a:cubicBezTo>
                      <a:pt x="5" y="7"/>
                      <a:pt x="7" y="8"/>
                      <a:pt x="10" y="8"/>
                    </a:cubicBezTo>
                    <a:cubicBezTo>
                      <a:pt x="10" y="7"/>
                      <a:pt x="9" y="6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33"/>
              <p:cNvSpPr>
                <a:spLocks noEditPoints="1"/>
              </p:cNvSpPr>
              <p:nvPr/>
            </p:nvSpPr>
            <p:spPr bwMode="auto">
              <a:xfrm>
                <a:off x="939800" y="428625"/>
                <a:ext cx="720725" cy="725487"/>
              </a:xfrm>
              <a:custGeom>
                <a:avLst/>
                <a:gdLst>
                  <a:gd name="T0" fmla="*/ 109 w 218"/>
                  <a:gd name="T1" fmla="*/ 0 h 218"/>
                  <a:gd name="T2" fmla="*/ 0 w 218"/>
                  <a:gd name="T3" fmla="*/ 109 h 218"/>
                  <a:gd name="T4" fmla="*/ 109 w 218"/>
                  <a:gd name="T5" fmla="*/ 218 h 218"/>
                  <a:gd name="T6" fmla="*/ 218 w 218"/>
                  <a:gd name="T7" fmla="*/ 109 h 218"/>
                  <a:gd name="T8" fmla="*/ 109 w 218"/>
                  <a:gd name="T9" fmla="*/ 0 h 218"/>
                  <a:gd name="T10" fmla="*/ 109 w 218"/>
                  <a:gd name="T11" fmla="*/ 214 h 218"/>
                  <a:gd name="T12" fmla="*/ 4 w 218"/>
                  <a:gd name="T13" fmla="*/ 109 h 218"/>
                  <a:gd name="T14" fmla="*/ 109 w 218"/>
                  <a:gd name="T15" fmla="*/ 4 h 218"/>
                  <a:gd name="T16" fmla="*/ 214 w 218"/>
                  <a:gd name="T17" fmla="*/ 109 h 218"/>
                  <a:gd name="T18" fmla="*/ 109 w 218"/>
                  <a:gd name="T19" fmla="*/ 214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218">
                    <a:moveTo>
                      <a:pt x="109" y="0"/>
                    </a:moveTo>
                    <a:cubicBezTo>
                      <a:pt x="49" y="0"/>
                      <a:pt x="0" y="49"/>
                      <a:pt x="0" y="109"/>
                    </a:cubicBezTo>
                    <a:cubicBezTo>
                      <a:pt x="0" y="170"/>
                      <a:pt x="49" y="218"/>
                      <a:pt x="109" y="218"/>
                    </a:cubicBezTo>
                    <a:cubicBezTo>
                      <a:pt x="169" y="218"/>
                      <a:pt x="218" y="170"/>
                      <a:pt x="218" y="109"/>
                    </a:cubicBezTo>
                    <a:cubicBezTo>
                      <a:pt x="218" y="49"/>
                      <a:pt x="169" y="0"/>
                      <a:pt x="109" y="0"/>
                    </a:cubicBezTo>
                    <a:close/>
                    <a:moveTo>
                      <a:pt x="109" y="214"/>
                    </a:moveTo>
                    <a:cubicBezTo>
                      <a:pt x="51" y="214"/>
                      <a:pt x="4" y="167"/>
                      <a:pt x="4" y="109"/>
                    </a:cubicBezTo>
                    <a:cubicBezTo>
                      <a:pt x="4" y="51"/>
                      <a:pt x="51" y="4"/>
                      <a:pt x="109" y="4"/>
                    </a:cubicBezTo>
                    <a:cubicBezTo>
                      <a:pt x="167" y="4"/>
                      <a:pt x="214" y="51"/>
                      <a:pt x="214" y="109"/>
                    </a:cubicBezTo>
                    <a:cubicBezTo>
                      <a:pt x="214" y="167"/>
                      <a:pt x="167" y="214"/>
                      <a:pt x="109" y="2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34"/>
              <p:cNvSpPr>
                <a:spLocks noEditPoints="1"/>
              </p:cNvSpPr>
              <p:nvPr/>
            </p:nvSpPr>
            <p:spPr bwMode="auto">
              <a:xfrm>
                <a:off x="814388" y="303213"/>
                <a:ext cx="971550" cy="979487"/>
              </a:xfrm>
              <a:custGeom>
                <a:avLst/>
                <a:gdLst>
                  <a:gd name="T0" fmla="*/ 147 w 294"/>
                  <a:gd name="T1" fmla="*/ 0 h 295"/>
                  <a:gd name="T2" fmla="*/ 0 w 294"/>
                  <a:gd name="T3" fmla="*/ 147 h 295"/>
                  <a:gd name="T4" fmla="*/ 147 w 294"/>
                  <a:gd name="T5" fmla="*/ 295 h 295"/>
                  <a:gd name="T6" fmla="*/ 294 w 294"/>
                  <a:gd name="T7" fmla="*/ 147 h 295"/>
                  <a:gd name="T8" fmla="*/ 147 w 294"/>
                  <a:gd name="T9" fmla="*/ 0 h 295"/>
                  <a:gd name="T10" fmla="*/ 147 w 294"/>
                  <a:gd name="T11" fmla="*/ 289 h 295"/>
                  <a:gd name="T12" fmla="*/ 5 w 294"/>
                  <a:gd name="T13" fmla="*/ 147 h 295"/>
                  <a:gd name="T14" fmla="*/ 147 w 294"/>
                  <a:gd name="T15" fmla="*/ 5 h 295"/>
                  <a:gd name="T16" fmla="*/ 289 w 294"/>
                  <a:gd name="T17" fmla="*/ 147 h 295"/>
                  <a:gd name="T18" fmla="*/ 147 w 294"/>
                  <a:gd name="T19" fmla="*/ 28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4" h="295">
                    <a:moveTo>
                      <a:pt x="147" y="0"/>
                    </a:moveTo>
                    <a:cubicBezTo>
                      <a:pt x="66" y="0"/>
                      <a:pt x="0" y="66"/>
                      <a:pt x="0" y="147"/>
                    </a:cubicBezTo>
                    <a:cubicBezTo>
                      <a:pt x="0" y="229"/>
                      <a:pt x="66" y="295"/>
                      <a:pt x="147" y="295"/>
                    </a:cubicBezTo>
                    <a:cubicBezTo>
                      <a:pt x="229" y="295"/>
                      <a:pt x="294" y="229"/>
                      <a:pt x="294" y="147"/>
                    </a:cubicBezTo>
                    <a:cubicBezTo>
                      <a:pt x="294" y="66"/>
                      <a:pt x="229" y="0"/>
                      <a:pt x="147" y="0"/>
                    </a:cubicBezTo>
                    <a:close/>
                    <a:moveTo>
                      <a:pt x="147" y="289"/>
                    </a:moveTo>
                    <a:cubicBezTo>
                      <a:pt x="69" y="289"/>
                      <a:pt x="5" y="226"/>
                      <a:pt x="5" y="147"/>
                    </a:cubicBezTo>
                    <a:cubicBezTo>
                      <a:pt x="5" y="69"/>
                      <a:pt x="69" y="5"/>
                      <a:pt x="147" y="5"/>
                    </a:cubicBezTo>
                    <a:cubicBezTo>
                      <a:pt x="226" y="5"/>
                      <a:pt x="289" y="69"/>
                      <a:pt x="289" y="147"/>
                    </a:cubicBezTo>
                    <a:cubicBezTo>
                      <a:pt x="289" y="226"/>
                      <a:pt x="226" y="289"/>
                      <a:pt x="147" y="2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74" name="组合 173"/>
            <p:cNvGrpSpPr/>
            <p:nvPr/>
          </p:nvGrpSpPr>
          <p:grpSpPr>
            <a:xfrm>
              <a:off x="1939909" y="401406"/>
              <a:ext cx="1993868" cy="790575"/>
              <a:chOff x="2079625" y="242888"/>
              <a:chExt cx="2270125" cy="900112"/>
            </a:xfrm>
            <a:solidFill>
              <a:schemeClr val="bg2">
                <a:lumMod val="50000"/>
              </a:schemeClr>
            </a:solidFill>
          </p:grpSpPr>
          <p:sp>
            <p:nvSpPr>
              <p:cNvPr id="175" name="Freeform 35"/>
              <p:cNvSpPr>
                <a:spLocks noEditPoints="1"/>
              </p:cNvSpPr>
              <p:nvPr/>
            </p:nvSpPr>
            <p:spPr bwMode="auto">
              <a:xfrm>
                <a:off x="2079625" y="333375"/>
                <a:ext cx="244475" cy="530225"/>
              </a:xfrm>
              <a:custGeom>
                <a:avLst/>
                <a:gdLst>
                  <a:gd name="T0" fmla="*/ 68 w 74"/>
                  <a:gd name="T1" fmla="*/ 34 h 160"/>
                  <a:gd name="T2" fmla="*/ 57 w 74"/>
                  <a:gd name="T3" fmla="*/ 17 h 160"/>
                  <a:gd name="T4" fmla="*/ 39 w 74"/>
                  <a:gd name="T5" fmla="*/ 7 h 160"/>
                  <a:gd name="T6" fmla="*/ 34 w 74"/>
                  <a:gd name="T7" fmla="*/ 2 h 160"/>
                  <a:gd name="T8" fmla="*/ 30 w 74"/>
                  <a:gd name="T9" fmla="*/ 1 h 160"/>
                  <a:gd name="T10" fmla="*/ 30 w 74"/>
                  <a:gd name="T11" fmla="*/ 9 h 160"/>
                  <a:gd name="T12" fmla="*/ 43 w 74"/>
                  <a:gd name="T13" fmla="*/ 25 h 160"/>
                  <a:gd name="T14" fmla="*/ 49 w 74"/>
                  <a:gd name="T15" fmla="*/ 41 h 160"/>
                  <a:gd name="T16" fmla="*/ 48 w 74"/>
                  <a:gd name="T17" fmla="*/ 81 h 160"/>
                  <a:gd name="T18" fmla="*/ 42 w 74"/>
                  <a:gd name="T19" fmla="*/ 79 h 160"/>
                  <a:gd name="T20" fmla="*/ 36 w 74"/>
                  <a:gd name="T21" fmla="*/ 77 h 160"/>
                  <a:gd name="T22" fmla="*/ 21 w 74"/>
                  <a:gd name="T23" fmla="*/ 70 h 160"/>
                  <a:gd name="T24" fmla="*/ 14 w 74"/>
                  <a:gd name="T25" fmla="*/ 73 h 160"/>
                  <a:gd name="T26" fmla="*/ 19 w 74"/>
                  <a:gd name="T27" fmla="*/ 81 h 160"/>
                  <a:gd name="T28" fmla="*/ 19 w 74"/>
                  <a:gd name="T29" fmla="*/ 89 h 160"/>
                  <a:gd name="T30" fmla="*/ 20 w 74"/>
                  <a:gd name="T31" fmla="*/ 97 h 160"/>
                  <a:gd name="T32" fmla="*/ 12 w 74"/>
                  <a:gd name="T33" fmla="*/ 117 h 160"/>
                  <a:gd name="T34" fmla="*/ 6 w 74"/>
                  <a:gd name="T35" fmla="*/ 127 h 160"/>
                  <a:gd name="T36" fmla="*/ 2 w 74"/>
                  <a:gd name="T37" fmla="*/ 140 h 160"/>
                  <a:gd name="T38" fmla="*/ 7 w 74"/>
                  <a:gd name="T39" fmla="*/ 152 h 160"/>
                  <a:gd name="T40" fmla="*/ 23 w 74"/>
                  <a:gd name="T41" fmla="*/ 143 h 160"/>
                  <a:gd name="T42" fmla="*/ 36 w 74"/>
                  <a:gd name="T43" fmla="*/ 136 h 160"/>
                  <a:gd name="T44" fmla="*/ 48 w 74"/>
                  <a:gd name="T45" fmla="*/ 127 h 160"/>
                  <a:gd name="T46" fmla="*/ 48 w 74"/>
                  <a:gd name="T47" fmla="*/ 141 h 160"/>
                  <a:gd name="T48" fmla="*/ 51 w 74"/>
                  <a:gd name="T49" fmla="*/ 149 h 160"/>
                  <a:gd name="T50" fmla="*/ 59 w 74"/>
                  <a:gd name="T51" fmla="*/ 143 h 160"/>
                  <a:gd name="T52" fmla="*/ 68 w 74"/>
                  <a:gd name="T53" fmla="*/ 34 h 160"/>
                  <a:gd name="T54" fmla="*/ 48 w 74"/>
                  <a:gd name="T55" fmla="*/ 116 h 160"/>
                  <a:gd name="T56" fmla="*/ 19 w 74"/>
                  <a:gd name="T57" fmla="*/ 132 h 160"/>
                  <a:gd name="T58" fmla="*/ 13 w 74"/>
                  <a:gd name="T59" fmla="*/ 130 h 160"/>
                  <a:gd name="T60" fmla="*/ 15 w 74"/>
                  <a:gd name="T61" fmla="*/ 124 h 160"/>
                  <a:gd name="T62" fmla="*/ 30 w 74"/>
                  <a:gd name="T63" fmla="*/ 103 h 160"/>
                  <a:gd name="T64" fmla="*/ 37 w 74"/>
                  <a:gd name="T65" fmla="*/ 97 h 160"/>
                  <a:gd name="T66" fmla="*/ 48 w 74"/>
                  <a:gd name="T67" fmla="*/ 88 h 160"/>
                  <a:gd name="T68" fmla="*/ 48 w 74"/>
                  <a:gd name="T69" fmla="*/ 11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4" h="160">
                    <a:moveTo>
                      <a:pt x="68" y="34"/>
                    </a:moveTo>
                    <a:cubicBezTo>
                      <a:pt x="68" y="24"/>
                      <a:pt x="57" y="17"/>
                      <a:pt x="57" y="17"/>
                    </a:cubicBezTo>
                    <a:cubicBezTo>
                      <a:pt x="53" y="15"/>
                      <a:pt x="39" y="7"/>
                      <a:pt x="39" y="7"/>
                    </a:cubicBezTo>
                    <a:cubicBezTo>
                      <a:pt x="37" y="5"/>
                      <a:pt x="34" y="2"/>
                      <a:pt x="34" y="2"/>
                    </a:cubicBezTo>
                    <a:cubicBezTo>
                      <a:pt x="33" y="0"/>
                      <a:pt x="30" y="1"/>
                      <a:pt x="30" y="1"/>
                    </a:cubicBezTo>
                    <a:cubicBezTo>
                      <a:pt x="27" y="6"/>
                      <a:pt x="30" y="9"/>
                      <a:pt x="30" y="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50" y="32"/>
                      <a:pt x="49" y="41"/>
                      <a:pt x="49" y="41"/>
                    </a:cubicBezTo>
                    <a:cubicBezTo>
                      <a:pt x="48" y="81"/>
                      <a:pt x="48" y="81"/>
                      <a:pt x="48" y="81"/>
                    </a:cubicBezTo>
                    <a:cubicBezTo>
                      <a:pt x="46" y="77"/>
                      <a:pt x="42" y="79"/>
                      <a:pt x="42" y="79"/>
                    </a:cubicBezTo>
                    <a:cubicBezTo>
                      <a:pt x="40" y="79"/>
                      <a:pt x="36" y="77"/>
                      <a:pt x="36" y="77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14" y="68"/>
                      <a:pt x="14" y="73"/>
                      <a:pt x="14" y="73"/>
                    </a:cubicBezTo>
                    <a:cubicBezTo>
                      <a:pt x="16" y="74"/>
                      <a:pt x="19" y="81"/>
                      <a:pt x="19" y="81"/>
                    </a:cubicBezTo>
                    <a:cubicBezTo>
                      <a:pt x="17" y="85"/>
                      <a:pt x="19" y="89"/>
                      <a:pt x="19" y="89"/>
                    </a:cubicBezTo>
                    <a:cubicBezTo>
                      <a:pt x="22" y="91"/>
                      <a:pt x="20" y="97"/>
                      <a:pt x="20" y="97"/>
                    </a:cubicBezTo>
                    <a:cubicBezTo>
                      <a:pt x="16" y="101"/>
                      <a:pt x="12" y="117"/>
                      <a:pt x="12" y="117"/>
                    </a:cubicBezTo>
                    <a:cubicBezTo>
                      <a:pt x="9" y="123"/>
                      <a:pt x="6" y="127"/>
                      <a:pt x="6" y="127"/>
                    </a:cubicBezTo>
                    <a:cubicBezTo>
                      <a:pt x="0" y="133"/>
                      <a:pt x="2" y="140"/>
                      <a:pt x="2" y="140"/>
                    </a:cubicBezTo>
                    <a:cubicBezTo>
                      <a:pt x="3" y="152"/>
                      <a:pt x="7" y="152"/>
                      <a:pt x="7" y="152"/>
                    </a:cubicBezTo>
                    <a:cubicBezTo>
                      <a:pt x="14" y="160"/>
                      <a:pt x="23" y="143"/>
                      <a:pt x="23" y="143"/>
                    </a:cubicBezTo>
                    <a:cubicBezTo>
                      <a:pt x="32" y="143"/>
                      <a:pt x="36" y="136"/>
                      <a:pt x="36" y="136"/>
                    </a:cubicBezTo>
                    <a:cubicBezTo>
                      <a:pt x="48" y="127"/>
                      <a:pt x="48" y="127"/>
                      <a:pt x="48" y="127"/>
                    </a:cubicBezTo>
                    <a:cubicBezTo>
                      <a:pt x="48" y="141"/>
                      <a:pt x="48" y="141"/>
                      <a:pt x="48" y="141"/>
                    </a:cubicBezTo>
                    <a:cubicBezTo>
                      <a:pt x="47" y="150"/>
                      <a:pt x="51" y="149"/>
                      <a:pt x="51" y="149"/>
                    </a:cubicBezTo>
                    <a:cubicBezTo>
                      <a:pt x="57" y="150"/>
                      <a:pt x="59" y="143"/>
                      <a:pt x="59" y="143"/>
                    </a:cubicBezTo>
                    <a:cubicBezTo>
                      <a:pt x="74" y="106"/>
                      <a:pt x="68" y="34"/>
                      <a:pt x="68" y="34"/>
                    </a:cubicBezTo>
                    <a:close/>
                    <a:moveTo>
                      <a:pt x="48" y="116"/>
                    </a:moveTo>
                    <a:cubicBezTo>
                      <a:pt x="48" y="116"/>
                      <a:pt x="26" y="130"/>
                      <a:pt x="19" y="132"/>
                    </a:cubicBezTo>
                    <a:cubicBezTo>
                      <a:pt x="19" y="132"/>
                      <a:pt x="14" y="135"/>
                      <a:pt x="13" y="130"/>
                    </a:cubicBezTo>
                    <a:cubicBezTo>
                      <a:pt x="13" y="130"/>
                      <a:pt x="12" y="128"/>
                      <a:pt x="15" y="124"/>
                    </a:cubicBezTo>
                    <a:cubicBezTo>
                      <a:pt x="30" y="103"/>
                      <a:pt x="30" y="103"/>
                      <a:pt x="30" y="103"/>
                    </a:cubicBezTo>
                    <a:cubicBezTo>
                      <a:pt x="30" y="103"/>
                      <a:pt x="33" y="97"/>
                      <a:pt x="37" y="97"/>
                    </a:cubicBezTo>
                    <a:cubicBezTo>
                      <a:pt x="37" y="97"/>
                      <a:pt x="44" y="94"/>
                      <a:pt x="48" y="88"/>
                    </a:cubicBezTo>
                    <a:lnTo>
                      <a:pt x="48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36"/>
              <p:cNvSpPr/>
              <p:nvPr/>
            </p:nvSpPr>
            <p:spPr bwMode="auto">
              <a:xfrm>
                <a:off x="2387600" y="406400"/>
                <a:ext cx="271462" cy="381000"/>
              </a:xfrm>
              <a:custGeom>
                <a:avLst/>
                <a:gdLst>
                  <a:gd name="T0" fmla="*/ 54 w 82"/>
                  <a:gd name="T1" fmla="*/ 30 h 115"/>
                  <a:gd name="T2" fmla="*/ 56 w 82"/>
                  <a:gd name="T3" fmla="*/ 24 h 115"/>
                  <a:gd name="T4" fmla="*/ 60 w 82"/>
                  <a:gd name="T5" fmla="*/ 29 h 115"/>
                  <a:gd name="T6" fmla="*/ 70 w 82"/>
                  <a:gd name="T7" fmla="*/ 35 h 115"/>
                  <a:gd name="T8" fmla="*/ 75 w 82"/>
                  <a:gd name="T9" fmla="*/ 40 h 115"/>
                  <a:gd name="T10" fmla="*/ 44 w 82"/>
                  <a:gd name="T11" fmla="*/ 60 h 115"/>
                  <a:gd name="T12" fmla="*/ 42 w 82"/>
                  <a:gd name="T13" fmla="*/ 68 h 115"/>
                  <a:gd name="T14" fmla="*/ 42 w 82"/>
                  <a:gd name="T15" fmla="*/ 74 h 115"/>
                  <a:gd name="T16" fmla="*/ 39 w 82"/>
                  <a:gd name="T17" fmla="*/ 78 h 115"/>
                  <a:gd name="T18" fmla="*/ 32 w 82"/>
                  <a:gd name="T19" fmla="*/ 88 h 115"/>
                  <a:gd name="T20" fmla="*/ 38 w 82"/>
                  <a:gd name="T21" fmla="*/ 91 h 115"/>
                  <a:gd name="T22" fmla="*/ 57 w 82"/>
                  <a:gd name="T23" fmla="*/ 85 h 115"/>
                  <a:gd name="T24" fmla="*/ 67 w 82"/>
                  <a:gd name="T25" fmla="*/ 82 h 115"/>
                  <a:gd name="T26" fmla="*/ 74 w 82"/>
                  <a:gd name="T27" fmla="*/ 79 h 115"/>
                  <a:gd name="T28" fmla="*/ 81 w 82"/>
                  <a:gd name="T29" fmla="*/ 82 h 115"/>
                  <a:gd name="T30" fmla="*/ 79 w 82"/>
                  <a:gd name="T31" fmla="*/ 87 h 115"/>
                  <a:gd name="T32" fmla="*/ 66 w 82"/>
                  <a:gd name="T33" fmla="*/ 99 h 115"/>
                  <a:gd name="T34" fmla="*/ 44 w 82"/>
                  <a:gd name="T35" fmla="*/ 102 h 115"/>
                  <a:gd name="T36" fmla="*/ 20 w 82"/>
                  <a:gd name="T37" fmla="*/ 104 h 115"/>
                  <a:gd name="T38" fmla="*/ 10 w 82"/>
                  <a:gd name="T39" fmla="*/ 78 h 115"/>
                  <a:gd name="T40" fmla="*/ 3 w 82"/>
                  <a:gd name="T41" fmla="*/ 50 h 115"/>
                  <a:gd name="T42" fmla="*/ 4 w 82"/>
                  <a:gd name="T43" fmla="*/ 38 h 115"/>
                  <a:gd name="T44" fmla="*/ 14 w 82"/>
                  <a:gd name="T45" fmla="*/ 0 h 115"/>
                  <a:gd name="T46" fmla="*/ 17 w 82"/>
                  <a:gd name="T47" fmla="*/ 3 h 115"/>
                  <a:gd name="T48" fmla="*/ 32 w 82"/>
                  <a:gd name="T49" fmla="*/ 22 h 115"/>
                  <a:gd name="T50" fmla="*/ 37 w 82"/>
                  <a:gd name="T51" fmla="*/ 40 h 115"/>
                  <a:gd name="T52" fmla="*/ 42 w 82"/>
                  <a:gd name="T53" fmla="*/ 47 h 115"/>
                  <a:gd name="T54" fmla="*/ 53 w 82"/>
                  <a:gd name="T55" fmla="*/ 38 h 115"/>
                  <a:gd name="T56" fmla="*/ 54 w 82"/>
                  <a:gd name="T57" fmla="*/ 3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115">
                    <a:moveTo>
                      <a:pt x="54" y="30"/>
                    </a:moveTo>
                    <a:cubicBezTo>
                      <a:pt x="54" y="30"/>
                      <a:pt x="52" y="25"/>
                      <a:pt x="56" y="24"/>
                    </a:cubicBezTo>
                    <a:cubicBezTo>
                      <a:pt x="56" y="24"/>
                      <a:pt x="61" y="22"/>
                      <a:pt x="60" y="29"/>
                    </a:cubicBezTo>
                    <a:cubicBezTo>
                      <a:pt x="60" y="29"/>
                      <a:pt x="65" y="34"/>
                      <a:pt x="70" y="35"/>
                    </a:cubicBezTo>
                    <a:cubicBezTo>
                      <a:pt x="70" y="35"/>
                      <a:pt x="76" y="33"/>
                      <a:pt x="75" y="40"/>
                    </a:cubicBezTo>
                    <a:cubicBezTo>
                      <a:pt x="75" y="40"/>
                      <a:pt x="75" y="63"/>
                      <a:pt x="44" y="60"/>
                    </a:cubicBezTo>
                    <a:cubicBezTo>
                      <a:pt x="44" y="60"/>
                      <a:pt x="41" y="61"/>
                      <a:pt x="42" y="68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42" y="74"/>
                      <a:pt x="43" y="77"/>
                      <a:pt x="39" y="78"/>
                    </a:cubicBezTo>
                    <a:cubicBezTo>
                      <a:pt x="39" y="78"/>
                      <a:pt x="34" y="84"/>
                      <a:pt x="32" y="88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57" y="85"/>
                      <a:pt x="57" y="85"/>
                      <a:pt x="57" y="85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71" y="79"/>
                      <a:pt x="74" y="79"/>
                    </a:cubicBezTo>
                    <a:cubicBezTo>
                      <a:pt x="74" y="79"/>
                      <a:pt x="82" y="78"/>
                      <a:pt x="81" y="82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79" y="87"/>
                      <a:pt x="74" y="97"/>
                      <a:pt x="66" y="99"/>
                    </a:cubicBezTo>
                    <a:cubicBezTo>
                      <a:pt x="66" y="99"/>
                      <a:pt x="54" y="102"/>
                      <a:pt x="44" y="102"/>
                    </a:cubicBezTo>
                    <a:cubicBezTo>
                      <a:pt x="44" y="102"/>
                      <a:pt x="34" y="115"/>
                      <a:pt x="20" y="104"/>
                    </a:cubicBezTo>
                    <a:cubicBezTo>
                      <a:pt x="20" y="104"/>
                      <a:pt x="10" y="88"/>
                      <a:pt x="10" y="78"/>
                    </a:cubicBezTo>
                    <a:cubicBezTo>
                      <a:pt x="10" y="78"/>
                      <a:pt x="4" y="52"/>
                      <a:pt x="3" y="50"/>
                    </a:cubicBezTo>
                    <a:cubicBezTo>
                      <a:pt x="3" y="50"/>
                      <a:pt x="0" y="50"/>
                      <a:pt x="4" y="38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5" y="0"/>
                      <a:pt x="17" y="3"/>
                    </a:cubicBezTo>
                    <a:cubicBezTo>
                      <a:pt x="17" y="3"/>
                      <a:pt x="31" y="14"/>
                      <a:pt x="32" y="22"/>
                    </a:cubicBezTo>
                    <a:cubicBezTo>
                      <a:pt x="32" y="22"/>
                      <a:pt x="35" y="30"/>
                      <a:pt x="37" y="40"/>
                    </a:cubicBezTo>
                    <a:cubicBezTo>
                      <a:pt x="37" y="40"/>
                      <a:pt x="36" y="44"/>
                      <a:pt x="42" y="47"/>
                    </a:cubicBezTo>
                    <a:cubicBezTo>
                      <a:pt x="42" y="47"/>
                      <a:pt x="48" y="38"/>
                      <a:pt x="53" y="38"/>
                    </a:cubicBezTo>
                    <a:cubicBezTo>
                      <a:pt x="53" y="38"/>
                      <a:pt x="54" y="38"/>
                      <a:pt x="5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37"/>
              <p:cNvSpPr/>
              <p:nvPr/>
            </p:nvSpPr>
            <p:spPr bwMode="auto">
              <a:xfrm>
                <a:off x="2949575" y="242888"/>
                <a:ext cx="152400" cy="149225"/>
              </a:xfrm>
              <a:custGeom>
                <a:avLst/>
                <a:gdLst>
                  <a:gd name="T0" fmla="*/ 11 w 46"/>
                  <a:gd name="T1" fmla="*/ 40 h 45"/>
                  <a:gd name="T2" fmla="*/ 13 w 46"/>
                  <a:gd name="T3" fmla="*/ 45 h 45"/>
                  <a:gd name="T4" fmla="*/ 26 w 46"/>
                  <a:gd name="T5" fmla="*/ 36 h 45"/>
                  <a:gd name="T6" fmla="*/ 41 w 46"/>
                  <a:gd name="T7" fmla="*/ 29 h 45"/>
                  <a:gd name="T8" fmla="*/ 39 w 46"/>
                  <a:gd name="T9" fmla="*/ 19 h 45"/>
                  <a:gd name="T10" fmla="*/ 15 w 46"/>
                  <a:gd name="T11" fmla="*/ 3 h 45"/>
                  <a:gd name="T12" fmla="*/ 3 w 46"/>
                  <a:gd name="T13" fmla="*/ 2 h 45"/>
                  <a:gd name="T14" fmla="*/ 3 w 46"/>
                  <a:gd name="T15" fmla="*/ 8 h 45"/>
                  <a:gd name="T16" fmla="*/ 4 w 46"/>
                  <a:gd name="T17" fmla="*/ 13 h 45"/>
                  <a:gd name="T18" fmla="*/ 9 w 46"/>
                  <a:gd name="T19" fmla="*/ 19 h 45"/>
                  <a:gd name="T20" fmla="*/ 13 w 46"/>
                  <a:gd name="T21" fmla="*/ 32 h 45"/>
                  <a:gd name="T22" fmla="*/ 11 w 46"/>
                  <a:gd name="T23" fmla="*/ 4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6" h="45">
                    <a:moveTo>
                      <a:pt x="11" y="40"/>
                    </a:moveTo>
                    <a:cubicBezTo>
                      <a:pt x="11" y="40"/>
                      <a:pt x="7" y="45"/>
                      <a:pt x="13" y="45"/>
                    </a:cubicBezTo>
                    <a:cubicBezTo>
                      <a:pt x="13" y="45"/>
                      <a:pt x="18" y="44"/>
                      <a:pt x="26" y="36"/>
                    </a:cubicBezTo>
                    <a:cubicBezTo>
                      <a:pt x="26" y="36"/>
                      <a:pt x="38" y="36"/>
                      <a:pt x="41" y="29"/>
                    </a:cubicBezTo>
                    <a:cubicBezTo>
                      <a:pt x="41" y="29"/>
                      <a:pt x="46" y="22"/>
                      <a:pt x="39" y="19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6" y="0"/>
                      <a:pt x="3" y="2"/>
                    </a:cubicBezTo>
                    <a:cubicBezTo>
                      <a:pt x="3" y="2"/>
                      <a:pt x="0" y="6"/>
                      <a:pt x="3" y="8"/>
                    </a:cubicBezTo>
                    <a:cubicBezTo>
                      <a:pt x="3" y="8"/>
                      <a:pt x="4" y="10"/>
                      <a:pt x="4" y="13"/>
                    </a:cubicBezTo>
                    <a:cubicBezTo>
                      <a:pt x="4" y="13"/>
                      <a:pt x="5" y="16"/>
                      <a:pt x="9" y="19"/>
                    </a:cubicBezTo>
                    <a:cubicBezTo>
                      <a:pt x="9" y="19"/>
                      <a:pt x="13" y="28"/>
                      <a:pt x="13" y="32"/>
                    </a:cubicBezTo>
                    <a:cubicBezTo>
                      <a:pt x="13" y="32"/>
                      <a:pt x="12" y="39"/>
                      <a:pt x="11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38"/>
              <p:cNvSpPr/>
              <p:nvPr/>
            </p:nvSpPr>
            <p:spPr bwMode="auto">
              <a:xfrm>
                <a:off x="2870200" y="403225"/>
                <a:ext cx="250825" cy="146050"/>
              </a:xfrm>
              <a:custGeom>
                <a:avLst/>
                <a:gdLst>
                  <a:gd name="T0" fmla="*/ 72 w 76"/>
                  <a:gd name="T1" fmla="*/ 1 h 44"/>
                  <a:gd name="T2" fmla="*/ 75 w 76"/>
                  <a:gd name="T3" fmla="*/ 7 h 44"/>
                  <a:gd name="T4" fmla="*/ 65 w 76"/>
                  <a:gd name="T5" fmla="*/ 11 h 44"/>
                  <a:gd name="T6" fmla="*/ 53 w 76"/>
                  <a:gd name="T7" fmla="*/ 20 h 44"/>
                  <a:gd name="T8" fmla="*/ 39 w 76"/>
                  <a:gd name="T9" fmla="*/ 35 h 44"/>
                  <a:gd name="T10" fmla="*/ 14 w 76"/>
                  <a:gd name="T11" fmla="*/ 38 h 44"/>
                  <a:gd name="T12" fmla="*/ 4 w 76"/>
                  <a:gd name="T13" fmla="*/ 26 h 44"/>
                  <a:gd name="T14" fmla="*/ 17 w 76"/>
                  <a:gd name="T15" fmla="*/ 19 h 44"/>
                  <a:gd name="T16" fmla="*/ 61 w 76"/>
                  <a:gd name="T17" fmla="*/ 4 h 44"/>
                  <a:gd name="T18" fmla="*/ 72 w 76"/>
                  <a:gd name="T19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44">
                    <a:moveTo>
                      <a:pt x="72" y="1"/>
                    </a:moveTo>
                    <a:cubicBezTo>
                      <a:pt x="72" y="1"/>
                      <a:pt x="76" y="0"/>
                      <a:pt x="75" y="7"/>
                    </a:cubicBezTo>
                    <a:cubicBezTo>
                      <a:pt x="75" y="7"/>
                      <a:pt x="72" y="11"/>
                      <a:pt x="65" y="11"/>
                    </a:cubicBezTo>
                    <a:cubicBezTo>
                      <a:pt x="65" y="11"/>
                      <a:pt x="59" y="13"/>
                      <a:pt x="53" y="20"/>
                    </a:cubicBezTo>
                    <a:cubicBezTo>
                      <a:pt x="53" y="20"/>
                      <a:pt x="44" y="30"/>
                      <a:pt x="39" y="35"/>
                    </a:cubicBezTo>
                    <a:cubicBezTo>
                      <a:pt x="39" y="35"/>
                      <a:pt x="30" y="44"/>
                      <a:pt x="14" y="38"/>
                    </a:cubicBezTo>
                    <a:cubicBezTo>
                      <a:pt x="14" y="38"/>
                      <a:pt x="0" y="33"/>
                      <a:pt x="4" y="26"/>
                    </a:cubicBezTo>
                    <a:cubicBezTo>
                      <a:pt x="4" y="26"/>
                      <a:pt x="4" y="23"/>
                      <a:pt x="17" y="19"/>
                    </a:cubicBezTo>
                    <a:cubicBezTo>
                      <a:pt x="61" y="4"/>
                      <a:pt x="61" y="4"/>
                      <a:pt x="61" y="4"/>
                    </a:cubicBezTo>
                    <a:lnTo>
                      <a:pt x="72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39"/>
              <p:cNvSpPr/>
              <p:nvPr/>
            </p:nvSpPr>
            <p:spPr bwMode="auto">
              <a:xfrm>
                <a:off x="3062288" y="708025"/>
                <a:ext cx="114300" cy="109537"/>
              </a:xfrm>
              <a:custGeom>
                <a:avLst/>
                <a:gdLst>
                  <a:gd name="T0" fmla="*/ 3 w 35"/>
                  <a:gd name="T1" fmla="*/ 3 h 33"/>
                  <a:gd name="T2" fmla="*/ 8 w 35"/>
                  <a:gd name="T3" fmla="*/ 21 h 33"/>
                  <a:gd name="T4" fmla="*/ 11 w 35"/>
                  <a:gd name="T5" fmla="*/ 26 h 33"/>
                  <a:gd name="T6" fmla="*/ 22 w 35"/>
                  <a:gd name="T7" fmla="*/ 33 h 33"/>
                  <a:gd name="T8" fmla="*/ 29 w 35"/>
                  <a:gd name="T9" fmla="*/ 13 h 33"/>
                  <a:gd name="T10" fmla="*/ 11 w 35"/>
                  <a:gd name="T11" fmla="*/ 1 h 33"/>
                  <a:gd name="T12" fmla="*/ 3 w 35"/>
                  <a:gd name="T13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3">
                    <a:moveTo>
                      <a:pt x="3" y="3"/>
                    </a:moveTo>
                    <a:cubicBezTo>
                      <a:pt x="3" y="3"/>
                      <a:pt x="0" y="15"/>
                      <a:pt x="8" y="21"/>
                    </a:cubicBezTo>
                    <a:cubicBezTo>
                      <a:pt x="8" y="21"/>
                      <a:pt x="9" y="22"/>
                      <a:pt x="11" y="26"/>
                    </a:cubicBezTo>
                    <a:cubicBezTo>
                      <a:pt x="11" y="26"/>
                      <a:pt x="15" y="33"/>
                      <a:pt x="22" y="33"/>
                    </a:cubicBezTo>
                    <a:cubicBezTo>
                      <a:pt x="22" y="33"/>
                      <a:pt x="35" y="27"/>
                      <a:pt x="29" y="13"/>
                    </a:cubicBezTo>
                    <a:cubicBezTo>
                      <a:pt x="29" y="13"/>
                      <a:pt x="21" y="1"/>
                      <a:pt x="11" y="1"/>
                    </a:cubicBezTo>
                    <a:cubicBezTo>
                      <a:pt x="11" y="1"/>
                      <a:pt x="6" y="0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0"/>
              <p:cNvSpPr/>
              <p:nvPr/>
            </p:nvSpPr>
            <p:spPr bwMode="auto">
              <a:xfrm>
                <a:off x="2787650" y="531813"/>
                <a:ext cx="333375" cy="361950"/>
              </a:xfrm>
              <a:custGeom>
                <a:avLst/>
                <a:gdLst>
                  <a:gd name="T0" fmla="*/ 27 w 101"/>
                  <a:gd name="T1" fmla="*/ 21 h 109"/>
                  <a:gd name="T2" fmla="*/ 35 w 101"/>
                  <a:gd name="T3" fmla="*/ 26 h 109"/>
                  <a:gd name="T4" fmla="*/ 41 w 101"/>
                  <a:gd name="T5" fmla="*/ 27 h 109"/>
                  <a:gd name="T6" fmla="*/ 64 w 101"/>
                  <a:gd name="T7" fmla="*/ 12 h 109"/>
                  <a:gd name="T8" fmla="*/ 69 w 101"/>
                  <a:gd name="T9" fmla="*/ 10 h 109"/>
                  <a:gd name="T10" fmla="*/ 98 w 101"/>
                  <a:gd name="T11" fmla="*/ 9 h 109"/>
                  <a:gd name="T12" fmla="*/ 94 w 101"/>
                  <a:gd name="T13" fmla="*/ 14 h 109"/>
                  <a:gd name="T14" fmla="*/ 74 w 101"/>
                  <a:gd name="T15" fmla="*/ 32 h 109"/>
                  <a:gd name="T16" fmla="*/ 68 w 101"/>
                  <a:gd name="T17" fmla="*/ 37 h 109"/>
                  <a:gd name="T18" fmla="*/ 68 w 101"/>
                  <a:gd name="T19" fmla="*/ 41 h 109"/>
                  <a:gd name="T20" fmla="*/ 74 w 101"/>
                  <a:gd name="T21" fmla="*/ 38 h 109"/>
                  <a:gd name="T22" fmla="*/ 87 w 101"/>
                  <a:gd name="T23" fmla="*/ 40 h 109"/>
                  <a:gd name="T24" fmla="*/ 77 w 101"/>
                  <a:gd name="T25" fmla="*/ 50 h 109"/>
                  <a:gd name="T26" fmla="*/ 63 w 101"/>
                  <a:gd name="T27" fmla="*/ 57 h 109"/>
                  <a:gd name="T28" fmla="*/ 61 w 101"/>
                  <a:gd name="T29" fmla="*/ 67 h 109"/>
                  <a:gd name="T30" fmla="*/ 65 w 101"/>
                  <a:gd name="T31" fmla="*/ 81 h 109"/>
                  <a:gd name="T32" fmla="*/ 69 w 101"/>
                  <a:gd name="T33" fmla="*/ 102 h 109"/>
                  <a:gd name="T34" fmla="*/ 63 w 101"/>
                  <a:gd name="T35" fmla="*/ 107 h 109"/>
                  <a:gd name="T36" fmla="*/ 60 w 101"/>
                  <a:gd name="T37" fmla="*/ 103 h 109"/>
                  <a:gd name="T38" fmla="*/ 48 w 101"/>
                  <a:gd name="T39" fmla="*/ 94 h 109"/>
                  <a:gd name="T40" fmla="*/ 49 w 101"/>
                  <a:gd name="T41" fmla="*/ 89 h 109"/>
                  <a:gd name="T42" fmla="*/ 54 w 101"/>
                  <a:gd name="T43" fmla="*/ 86 h 109"/>
                  <a:gd name="T44" fmla="*/ 55 w 101"/>
                  <a:gd name="T45" fmla="*/ 81 h 109"/>
                  <a:gd name="T46" fmla="*/ 54 w 101"/>
                  <a:gd name="T47" fmla="*/ 71 h 109"/>
                  <a:gd name="T48" fmla="*/ 42 w 101"/>
                  <a:gd name="T49" fmla="*/ 82 h 109"/>
                  <a:gd name="T50" fmla="*/ 20 w 101"/>
                  <a:gd name="T51" fmla="*/ 103 h 109"/>
                  <a:gd name="T52" fmla="*/ 8 w 101"/>
                  <a:gd name="T53" fmla="*/ 102 h 109"/>
                  <a:gd name="T54" fmla="*/ 5 w 101"/>
                  <a:gd name="T55" fmla="*/ 86 h 109"/>
                  <a:gd name="T56" fmla="*/ 13 w 101"/>
                  <a:gd name="T57" fmla="*/ 87 h 109"/>
                  <a:gd name="T58" fmla="*/ 54 w 101"/>
                  <a:gd name="T59" fmla="*/ 62 h 109"/>
                  <a:gd name="T60" fmla="*/ 54 w 101"/>
                  <a:gd name="T61" fmla="*/ 58 h 109"/>
                  <a:gd name="T62" fmla="*/ 52 w 101"/>
                  <a:gd name="T63" fmla="*/ 50 h 109"/>
                  <a:gd name="T64" fmla="*/ 52 w 101"/>
                  <a:gd name="T65" fmla="*/ 41 h 109"/>
                  <a:gd name="T66" fmla="*/ 45 w 101"/>
                  <a:gd name="T67" fmla="*/ 43 h 109"/>
                  <a:gd name="T68" fmla="*/ 46 w 101"/>
                  <a:gd name="T69" fmla="*/ 53 h 109"/>
                  <a:gd name="T70" fmla="*/ 30 w 101"/>
                  <a:gd name="T71" fmla="*/ 66 h 109"/>
                  <a:gd name="T72" fmla="*/ 24 w 101"/>
                  <a:gd name="T73" fmla="*/ 40 h 109"/>
                  <a:gd name="T74" fmla="*/ 27 w 101"/>
                  <a:gd name="T75" fmla="*/ 2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109">
                    <a:moveTo>
                      <a:pt x="27" y="21"/>
                    </a:moveTo>
                    <a:cubicBezTo>
                      <a:pt x="27" y="21"/>
                      <a:pt x="32" y="19"/>
                      <a:pt x="35" y="26"/>
                    </a:cubicBezTo>
                    <a:cubicBezTo>
                      <a:pt x="35" y="26"/>
                      <a:pt x="37" y="29"/>
                      <a:pt x="41" y="27"/>
                    </a:cubicBezTo>
                    <a:cubicBezTo>
                      <a:pt x="64" y="12"/>
                      <a:pt x="64" y="12"/>
                      <a:pt x="64" y="12"/>
                    </a:cubicBezTo>
                    <a:cubicBezTo>
                      <a:pt x="64" y="12"/>
                      <a:pt x="68" y="11"/>
                      <a:pt x="69" y="10"/>
                    </a:cubicBezTo>
                    <a:cubicBezTo>
                      <a:pt x="69" y="10"/>
                      <a:pt x="82" y="0"/>
                      <a:pt x="98" y="9"/>
                    </a:cubicBezTo>
                    <a:cubicBezTo>
                      <a:pt x="98" y="9"/>
                      <a:pt x="101" y="10"/>
                      <a:pt x="94" y="14"/>
                    </a:cubicBezTo>
                    <a:cubicBezTo>
                      <a:pt x="74" y="32"/>
                      <a:pt x="74" y="32"/>
                      <a:pt x="74" y="32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68" y="37"/>
                      <a:pt x="63" y="40"/>
                      <a:pt x="68" y="41"/>
                    </a:cubicBezTo>
                    <a:cubicBezTo>
                      <a:pt x="74" y="38"/>
                      <a:pt x="74" y="38"/>
                      <a:pt x="74" y="38"/>
                    </a:cubicBezTo>
                    <a:cubicBezTo>
                      <a:pt x="74" y="38"/>
                      <a:pt x="86" y="34"/>
                      <a:pt x="87" y="40"/>
                    </a:cubicBezTo>
                    <a:cubicBezTo>
                      <a:pt x="87" y="40"/>
                      <a:pt x="89" y="44"/>
                      <a:pt x="77" y="50"/>
                    </a:cubicBezTo>
                    <a:cubicBezTo>
                      <a:pt x="77" y="50"/>
                      <a:pt x="68" y="57"/>
                      <a:pt x="63" y="57"/>
                    </a:cubicBezTo>
                    <a:cubicBezTo>
                      <a:pt x="63" y="57"/>
                      <a:pt x="60" y="60"/>
                      <a:pt x="61" y="67"/>
                    </a:cubicBezTo>
                    <a:cubicBezTo>
                      <a:pt x="61" y="67"/>
                      <a:pt x="63" y="76"/>
                      <a:pt x="65" y="81"/>
                    </a:cubicBezTo>
                    <a:cubicBezTo>
                      <a:pt x="69" y="102"/>
                      <a:pt x="69" y="102"/>
                      <a:pt x="69" y="102"/>
                    </a:cubicBezTo>
                    <a:cubicBezTo>
                      <a:pt x="69" y="102"/>
                      <a:pt x="71" y="109"/>
                      <a:pt x="63" y="107"/>
                    </a:cubicBezTo>
                    <a:cubicBezTo>
                      <a:pt x="63" y="107"/>
                      <a:pt x="60" y="107"/>
                      <a:pt x="60" y="103"/>
                    </a:cubicBezTo>
                    <a:cubicBezTo>
                      <a:pt x="60" y="103"/>
                      <a:pt x="60" y="94"/>
                      <a:pt x="48" y="94"/>
                    </a:cubicBezTo>
                    <a:cubicBezTo>
                      <a:pt x="48" y="94"/>
                      <a:pt x="46" y="91"/>
                      <a:pt x="49" y="89"/>
                    </a:cubicBezTo>
                    <a:cubicBezTo>
                      <a:pt x="49" y="89"/>
                      <a:pt x="51" y="86"/>
                      <a:pt x="54" y="86"/>
                    </a:cubicBezTo>
                    <a:cubicBezTo>
                      <a:pt x="54" y="86"/>
                      <a:pt x="55" y="85"/>
                      <a:pt x="55" y="8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4" y="71"/>
                      <a:pt x="48" y="76"/>
                      <a:pt x="42" y="82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20" y="103"/>
                      <a:pt x="15" y="109"/>
                      <a:pt x="8" y="102"/>
                    </a:cubicBezTo>
                    <a:cubicBezTo>
                      <a:pt x="8" y="102"/>
                      <a:pt x="0" y="91"/>
                      <a:pt x="5" y="86"/>
                    </a:cubicBezTo>
                    <a:cubicBezTo>
                      <a:pt x="5" y="86"/>
                      <a:pt x="8" y="84"/>
                      <a:pt x="13" y="87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54" y="58"/>
                      <a:pt x="46" y="57"/>
                      <a:pt x="52" y="50"/>
                    </a:cubicBezTo>
                    <a:cubicBezTo>
                      <a:pt x="52" y="50"/>
                      <a:pt x="56" y="41"/>
                      <a:pt x="52" y="41"/>
                    </a:cubicBezTo>
                    <a:cubicBezTo>
                      <a:pt x="52" y="41"/>
                      <a:pt x="45" y="39"/>
                      <a:pt x="45" y="4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6" y="53"/>
                      <a:pt x="37" y="79"/>
                      <a:pt x="30" y="66"/>
                    </a:cubicBezTo>
                    <a:cubicBezTo>
                      <a:pt x="30" y="66"/>
                      <a:pt x="21" y="57"/>
                      <a:pt x="24" y="40"/>
                    </a:cubicBezTo>
                    <a:cubicBezTo>
                      <a:pt x="24" y="40"/>
                      <a:pt x="28" y="33"/>
                      <a:pt x="2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1"/>
              <p:cNvSpPr/>
              <p:nvPr/>
            </p:nvSpPr>
            <p:spPr bwMode="auto">
              <a:xfrm>
                <a:off x="3646488" y="674688"/>
                <a:ext cx="128587" cy="133350"/>
              </a:xfrm>
              <a:custGeom>
                <a:avLst/>
                <a:gdLst>
                  <a:gd name="T0" fmla="*/ 6 w 39"/>
                  <a:gd name="T1" fmla="*/ 0 h 40"/>
                  <a:gd name="T2" fmla="*/ 12 w 39"/>
                  <a:gd name="T3" fmla="*/ 28 h 40"/>
                  <a:gd name="T4" fmla="*/ 11 w 39"/>
                  <a:gd name="T5" fmla="*/ 34 h 40"/>
                  <a:gd name="T6" fmla="*/ 25 w 39"/>
                  <a:gd name="T7" fmla="*/ 34 h 40"/>
                  <a:gd name="T8" fmla="*/ 31 w 39"/>
                  <a:gd name="T9" fmla="*/ 20 h 40"/>
                  <a:gd name="T10" fmla="*/ 6 w 39"/>
                  <a:gd name="T11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40">
                    <a:moveTo>
                      <a:pt x="6" y="0"/>
                    </a:moveTo>
                    <a:cubicBezTo>
                      <a:pt x="6" y="0"/>
                      <a:pt x="0" y="10"/>
                      <a:pt x="12" y="28"/>
                    </a:cubicBezTo>
                    <a:cubicBezTo>
                      <a:pt x="12" y="28"/>
                      <a:pt x="15" y="30"/>
                      <a:pt x="11" y="34"/>
                    </a:cubicBezTo>
                    <a:cubicBezTo>
                      <a:pt x="11" y="34"/>
                      <a:pt x="11" y="40"/>
                      <a:pt x="25" y="34"/>
                    </a:cubicBezTo>
                    <a:cubicBezTo>
                      <a:pt x="25" y="34"/>
                      <a:pt x="39" y="32"/>
                      <a:pt x="31" y="20"/>
                    </a:cubicBezTo>
                    <a:cubicBezTo>
                      <a:pt x="31" y="20"/>
                      <a:pt x="18" y="4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2"/>
              <p:cNvSpPr/>
              <p:nvPr/>
            </p:nvSpPr>
            <p:spPr bwMode="auto">
              <a:xfrm>
                <a:off x="3267075" y="328613"/>
                <a:ext cx="455612" cy="485775"/>
              </a:xfrm>
              <a:custGeom>
                <a:avLst/>
                <a:gdLst>
                  <a:gd name="T0" fmla="*/ 98 w 138"/>
                  <a:gd name="T1" fmla="*/ 64 h 146"/>
                  <a:gd name="T2" fmla="*/ 97 w 138"/>
                  <a:gd name="T3" fmla="*/ 26 h 146"/>
                  <a:gd name="T4" fmla="*/ 96 w 138"/>
                  <a:gd name="T5" fmla="*/ 11 h 146"/>
                  <a:gd name="T6" fmla="*/ 89 w 138"/>
                  <a:gd name="T7" fmla="*/ 9 h 146"/>
                  <a:gd name="T8" fmla="*/ 73 w 138"/>
                  <a:gd name="T9" fmla="*/ 1 h 146"/>
                  <a:gd name="T10" fmla="*/ 70 w 138"/>
                  <a:gd name="T11" fmla="*/ 13 h 146"/>
                  <a:gd name="T12" fmla="*/ 79 w 138"/>
                  <a:gd name="T13" fmla="*/ 33 h 146"/>
                  <a:gd name="T14" fmla="*/ 79 w 138"/>
                  <a:gd name="T15" fmla="*/ 70 h 146"/>
                  <a:gd name="T16" fmla="*/ 69 w 138"/>
                  <a:gd name="T17" fmla="*/ 80 h 146"/>
                  <a:gd name="T18" fmla="*/ 44 w 138"/>
                  <a:gd name="T19" fmla="*/ 90 h 146"/>
                  <a:gd name="T20" fmla="*/ 33 w 138"/>
                  <a:gd name="T21" fmla="*/ 97 h 146"/>
                  <a:gd name="T22" fmla="*/ 10 w 138"/>
                  <a:gd name="T23" fmla="*/ 104 h 146"/>
                  <a:gd name="T24" fmla="*/ 3 w 138"/>
                  <a:gd name="T25" fmla="*/ 97 h 146"/>
                  <a:gd name="T26" fmla="*/ 2 w 138"/>
                  <a:gd name="T27" fmla="*/ 103 h 146"/>
                  <a:gd name="T28" fmla="*/ 15 w 138"/>
                  <a:gd name="T29" fmla="*/ 122 h 146"/>
                  <a:gd name="T30" fmla="*/ 49 w 138"/>
                  <a:gd name="T31" fmla="*/ 104 h 146"/>
                  <a:gd name="T32" fmla="*/ 62 w 138"/>
                  <a:gd name="T33" fmla="*/ 99 h 146"/>
                  <a:gd name="T34" fmla="*/ 74 w 138"/>
                  <a:gd name="T35" fmla="*/ 96 h 146"/>
                  <a:gd name="T36" fmla="*/ 38 w 138"/>
                  <a:gd name="T37" fmla="*/ 134 h 146"/>
                  <a:gd name="T38" fmla="*/ 35 w 138"/>
                  <a:gd name="T39" fmla="*/ 137 h 146"/>
                  <a:gd name="T40" fmla="*/ 33 w 138"/>
                  <a:gd name="T41" fmla="*/ 140 h 146"/>
                  <a:gd name="T42" fmla="*/ 36 w 138"/>
                  <a:gd name="T43" fmla="*/ 143 h 146"/>
                  <a:gd name="T44" fmla="*/ 91 w 138"/>
                  <a:gd name="T45" fmla="*/ 111 h 146"/>
                  <a:gd name="T46" fmla="*/ 97 w 138"/>
                  <a:gd name="T47" fmla="*/ 81 h 146"/>
                  <a:gd name="T48" fmla="*/ 120 w 138"/>
                  <a:gd name="T49" fmla="*/ 63 h 146"/>
                  <a:gd name="T50" fmla="*/ 134 w 138"/>
                  <a:gd name="T51" fmla="*/ 44 h 146"/>
                  <a:gd name="T52" fmla="*/ 118 w 138"/>
                  <a:gd name="T53" fmla="*/ 47 h 146"/>
                  <a:gd name="T54" fmla="*/ 98 w 138"/>
                  <a:gd name="T55" fmla="*/ 6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46">
                    <a:moveTo>
                      <a:pt x="98" y="64"/>
                    </a:moveTo>
                    <a:cubicBezTo>
                      <a:pt x="97" y="26"/>
                      <a:pt x="97" y="26"/>
                      <a:pt x="97" y="26"/>
                    </a:cubicBezTo>
                    <a:cubicBezTo>
                      <a:pt x="97" y="26"/>
                      <a:pt x="103" y="16"/>
                      <a:pt x="96" y="11"/>
                    </a:cubicBezTo>
                    <a:cubicBezTo>
                      <a:pt x="89" y="9"/>
                      <a:pt x="89" y="9"/>
                      <a:pt x="89" y="9"/>
                    </a:cubicBezTo>
                    <a:cubicBezTo>
                      <a:pt x="89" y="9"/>
                      <a:pt x="85" y="0"/>
                      <a:pt x="73" y="1"/>
                    </a:cubicBezTo>
                    <a:cubicBezTo>
                      <a:pt x="73" y="1"/>
                      <a:pt x="67" y="0"/>
                      <a:pt x="70" y="13"/>
                    </a:cubicBezTo>
                    <a:cubicBezTo>
                      <a:pt x="70" y="13"/>
                      <a:pt x="76" y="30"/>
                      <a:pt x="79" y="33"/>
                    </a:cubicBezTo>
                    <a:cubicBezTo>
                      <a:pt x="79" y="70"/>
                      <a:pt x="79" y="70"/>
                      <a:pt x="79" y="70"/>
                    </a:cubicBezTo>
                    <a:cubicBezTo>
                      <a:pt x="79" y="70"/>
                      <a:pt x="77" y="78"/>
                      <a:pt x="69" y="80"/>
                    </a:cubicBezTo>
                    <a:cubicBezTo>
                      <a:pt x="44" y="90"/>
                      <a:pt x="44" y="90"/>
                      <a:pt x="44" y="90"/>
                    </a:cubicBezTo>
                    <a:cubicBezTo>
                      <a:pt x="44" y="90"/>
                      <a:pt x="40" y="91"/>
                      <a:pt x="33" y="97"/>
                    </a:cubicBezTo>
                    <a:cubicBezTo>
                      <a:pt x="33" y="97"/>
                      <a:pt x="17" y="104"/>
                      <a:pt x="10" y="104"/>
                    </a:cubicBezTo>
                    <a:cubicBezTo>
                      <a:pt x="10" y="104"/>
                      <a:pt x="4" y="99"/>
                      <a:pt x="3" y="97"/>
                    </a:cubicBezTo>
                    <a:cubicBezTo>
                      <a:pt x="3" y="97"/>
                      <a:pt x="2" y="96"/>
                      <a:pt x="2" y="103"/>
                    </a:cubicBezTo>
                    <a:cubicBezTo>
                      <a:pt x="2" y="103"/>
                      <a:pt x="0" y="125"/>
                      <a:pt x="15" y="122"/>
                    </a:cubicBezTo>
                    <a:cubicBezTo>
                      <a:pt x="15" y="122"/>
                      <a:pt x="28" y="123"/>
                      <a:pt x="49" y="104"/>
                    </a:cubicBezTo>
                    <a:cubicBezTo>
                      <a:pt x="49" y="104"/>
                      <a:pt x="53" y="102"/>
                      <a:pt x="62" y="99"/>
                    </a:cubicBezTo>
                    <a:cubicBezTo>
                      <a:pt x="62" y="99"/>
                      <a:pt x="70" y="95"/>
                      <a:pt x="74" y="96"/>
                    </a:cubicBezTo>
                    <a:cubicBezTo>
                      <a:pt x="74" y="96"/>
                      <a:pt x="69" y="125"/>
                      <a:pt x="38" y="134"/>
                    </a:cubicBezTo>
                    <a:cubicBezTo>
                      <a:pt x="38" y="134"/>
                      <a:pt x="35" y="135"/>
                      <a:pt x="35" y="137"/>
                    </a:cubicBezTo>
                    <a:cubicBezTo>
                      <a:pt x="35" y="137"/>
                      <a:pt x="34" y="138"/>
                      <a:pt x="33" y="140"/>
                    </a:cubicBezTo>
                    <a:cubicBezTo>
                      <a:pt x="33" y="140"/>
                      <a:pt x="29" y="143"/>
                      <a:pt x="36" y="143"/>
                    </a:cubicBezTo>
                    <a:cubicBezTo>
                      <a:pt x="36" y="143"/>
                      <a:pt x="65" y="146"/>
                      <a:pt x="91" y="111"/>
                    </a:cubicBezTo>
                    <a:cubicBezTo>
                      <a:pt x="91" y="111"/>
                      <a:pt x="96" y="102"/>
                      <a:pt x="97" y="81"/>
                    </a:cubicBezTo>
                    <a:cubicBezTo>
                      <a:pt x="120" y="63"/>
                      <a:pt x="120" y="63"/>
                      <a:pt x="120" y="63"/>
                    </a:cubicBezTo>
                    <a:cubicBezTo>
                      <a:pt x="120" y="63"/>
                      <a:pt x="138" y="51"/>
                      <a:pt x="134" y="44"/>
                    </a:cubicBezTo>
                    <a:cubicBezTo>
                      <a:pt x="134" y="44"/>
                      <a:pt x="124" y="39"/>
                      <a:pt x="118" y="47"/>
                    </a:cubicBezTo>
                    <a:cubicBezTo>
                      <a:pt x="118" y="47"/>
                      <a:pt x="108" y="61"/>
                      <a:pt x="9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"/>
              <p:cNvSpPr/>
              <p:nvPr/>
            </p:nvSpPr>
            <p:spPr bwMode="auto">
              <a:xfrm>
                <a:off x="3930650" y="515938"/>
                <a:ext cx="66675" cy="112712"/>
              </a:xfrm>
              <a:custGeom>
                <a:avLst/>
                <a:gdLst>
                  <a:gd name="T0" fmla="*/ 3 w 20"/>
                  <a:gd name="T1" fmla="*/ 5 h 34"/>
                  <a:gd name="T2" fmla="*/ 6 w 20"/>
                  <a:gd name="T3" fmla="*/ 2 h 34"/>
                  <a:gd name="T4" fmla="*/ 18 w 20"/>
                  <a:gd name="T5" fmla="*/ 18 h 34"/>
                  <a:gd name="T6" fmla="*/ 9 w 20"/>
                  <a:gd name="T7" fmla="*/ 31 h 34"/>
                  <a:gd name="T8" fmla="*/ 4 w 20"/>
                  <a:gd name="T9" fmla="*/ 21 h 34"/>
                  <a:gd name="T10" fmla="*/ 3 w 20"/>
                  <a:gd name="T11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4">
                    <a:moveTo>
                      <a:pt x="3" y="5"/>
                    </a:moveTo>
                    <a:cubicBezTo>
                      <a:pt x="3" y="5"/>
                      <a:pt x="0" y="0"/>
                      <a:pt x="6" y="2"/>
                    </a:cubicBezTo>
                    <a:cubicBezTo>
                      <a:pt x="6" y="2"/>
                      <a:pt x="14" y="7"/>
                      <a:pt x="18" y="18"/>
                    </a:cubicBezTo>
                    <a:cubicBezTo>
                      <a:pt x="18" y="18"/>
                      <a:pt x="20" y="34"/>
                      <a:pt x="9" y="31"/>
                    </a:cubicBezTo>
                    <a:cubicBezTo>
                      <a:pt x="9" y="31"/>
                      <a:pt x="5" y="28"/>
                      <a:pt x="4" y="21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4"/>
              <p:cNvSpPr/>
              <p:nvPr/>
            </p:nvSpPr>
            <p:spPr bwMode="auto">
              <a:xfrm>
                <a:off x="3906838" y="671513"/>
                <a:ext cx="331787" cy="206375"/>
              </a:xfrm>
              <a:custGeom>
                <a:avLst/>
                <a:gdLst>
                  <a:gd name="T0" fmla="*/ 63 w 100"/>
                  <a:gd name="T1" fmla="*/ 24 h 62"/>
                  <a:gd name="T2" fmla="*/ 68 w 100"/>
                  <a:gd name="T3" fmla="*/ 32 h 62"/>
                  <a:gd name="T4" fmla="*/ 68 w 100"/>
                  <a:gd name="T5" fmla="*/ 43 h 62"/>
                  <a:gd name="T6" fmla="*/ 50 w 100"/>
                  <a:gd name="T7" fmla="*/ 50 h 62"/>
                  <a:gd name="T8" fmla="*/ 43 w 100"/>
                  <a:gd name="T9" fmla="*/ 49 h 62"/>
                  <a:gd name="T10" fmla="*/ 43 w 100"/>
                  <a:gd name="T11" fmla="*/ 55 h 62"/>
                  <a:gd name="T12" fmla="*/ 49 w 100"/>
                  <a:gd name="T13" fmla="*/ 57 h 62"/>
                  <a:gd name="T14" fmla="*/ 56 w 100"/>
                  <a:gd name="T15" fmla="*/ 61 h 62"/>
                  <a:gd name="T16" fmla="*/ 65 w 100"/>
                  <a:gd name="T17" fmla="*/ 58 h 62"/>
                  <a:gd name="T18" fmla="*/ 74 w 100"/>
                  <a:gd name="T19" fmla="*/ 56 h 62"/>
                  <a:gd name="T20" fmla="*/ 80 w 100"/>
                  <a:gd name="T21" fmla="*/ 40 h 62"/>
                  <a:gd name="T22" fmla="*/ 74 w 100"/>
                  <a:gd name="T23" fmla="*/ 22 h 62"/>
                  <a:gd name="T24" fmla="*/ 81 w 100"/>
                  <a:gd name="T25" fmla="*/ 19 h 62"/>
                  <a:gd name="T26" fmla="*/ 97 w 100"/>
                  <a:gd name="T27" fmla="*/ 11 h 62"/>
                  <a:gd name="T28" fmla="*/ 90 w 100"/>
                  <a:gd name="T29" fmla="*/ 0 h 62"/>
                  <a:gd name="T30" fmla="*/ 45 w 100"/>
                  <a:gd name="T31" fmla="*/ 11 h 62"/>
                  <a:gd name="T32" fmla="*/ 11 w 100"/>
                  <a:gd name="T33" fmla="*/ 26 h 62"/>
                  <a:gd name="T34" fmla="*/ 2 w 100"/>
                  <a:gd name="T35" fmla="*/ 34 h 62"/>
                  <a:gd name="T36" fmla="*/ 8 w 100"/>
                  <a:gd name="T37" fmla="*/ 46 h 62"/>
                  <a:gd name="T38" fmla="*/ 21 w 100"/>
                  <a:gd name="T39" fmla="*/ 46 h 62"/>
                  <a:gd name="T40" fmla="*/ 44 w 100"/>
                  <a:gd name="T41" fmla="*/ 30 h 62"/>
                  <a:gd name="T42" fmla="*/ 54 w 100"/>
                  <a:gd name="T43" fmla="*/ 29 h 62"/>
                  <a:gd name="T44" fmla="*/ 60 w 100"/>
                  <a:gd name="T45" fmla="*/ 25 h 62"/>
                  <a:gd name="T46" fmla="*/ 63 w 100"/>
                  <a:gd name="T47" fmla="*/ 2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0" h="62">
                    <a:moveTo>
                      <a:pt x="63" y="24"/>
                    </a:moveTo>
                    <a:cubicBezTo>
                      <a:pt x="63" y="24"/>
                      <a:pt x="68" y="25"/>
                      <a:pt x="68" y="32"/>
                    </a:cubicBezTo>
                    <a:cubicBezTo>
                      <a:pt x="68" y="32"/>
                      <a:pt x="64" y="36"/>
                      <a:pt x="68" y="43"/>
                    </a:cubicBezTo>
                    <a:cubicBezTo>
                      <a:pt x="68" y="43"/>
                      <a:pt x="68" y="51"/>
                      <a:pt x="50" y="50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43" y="49"/>
                      <a:pt x="40" y="50"/>
                      <a:pt x="43" y="55"/>
                    </a:cubicBezTo>
                    <a:cubicBezTo>
                      <a:pt x="43" y="55"/>
                      <a:pt x="43" y="56"/>
                      <a:pt x="49" y="57"/>
                    </a:cubicBezTo>
                    <a:cubicBezTo>
                      <a:pt x="49" y="57"/>
                      <a:pt x="55" y="59"/>
                      <a:pt x="56" y="61"/>
                    </a:cubicBezTo>
                    <a:cubicBezTo>
                      <a:pt x="56" y="61"/>
                      <a:pt x="60" y="62"/>
                      <a:pt x="65" y="58"/>
                    </a:cubicBezTo>
                    <a:cubicBezTo>
                      <a:pt x="65" y="58"/>
                      <a:pt x="69" y="56"/>
                      <a:pt x="74" y="56"/>
                    </a:cubicBezTo>
                    <a:cubicBezTo>
                      <a:pt x="74" y="56"/>
                      <a:pt x="81" y="52"/>
                      <a:pt x="80" y="40"/>
                    </a:cubicBezTo>
                    <a:cubicBezTo>
                      <a:pt x="80" y="40"/>
                      <a:pt x="78" y="29"/>
                      <a:pt x="74" y="22"/>
                    </a:cubicBezTo>
                    <a:cubicBezTo>
                      <a:pt x="74" y="22"/>
                      <a:pt x="77" y="19"/>
                      <a:pt x="81" y="19"/>
                    </a:cubicBezTo>
                    <a:cubicBezTo>
                      <a:pt x="81" y="19"/>
                      <a:pt x="94" y="21"/>
                      <a:pt x="97" y="11"/>
                    </a:cubicBezTo>
                    <a:cubicBezTo>
                      <a:pt x="97" y="11"/>
                      <a:pt x="100" y="0"/>
                      <a:pt x="90" y="0"/>
                    </a:cubicBezTo>
                    <a:cubicBezTo>
                      <a:pt x="90" y="0"/>
                      <a:pt x="60" y="4"/>
                      <a:pt x="45" y="11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11" y="26"/>
                      <a:pt x="0" y="24"/>
                      <a:pt x="2" y="34"/>
                    </a:cubicBez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13" y="52"/>
                      <a:pt x="21" y="46"/>
                    </a:cubicBezTo>
                    <a:cubicBezTo>
                      <a:pt x="44" y="30"/>
                      <a:pt x="44" y="30"/>
                      <a:pt x="44" y="30"/>
                    </a:cubicBezTo>
                    <a:cubicBezTo>
                      <a:pt x="54" y="29"/>
                      <a:pt x="54" y="29"/>
                      <a:pt x="54" y="29"/>
                    </a:cubicBezTo>
                    <a:cubicBezTo>
                      <a:pt x="54" y="29"/>
                      <a:pt x="60" y="28"/>
                      <a:pt x="60" y="25"/>
                    </a:cubicBezTo>
                    <a:cubicBezTo>
                      <a:pt x="60" y="25"/>
                      <a:pt x="61" y="25"/>
                      <a:pt x="6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5"/>
              <p:cNvSpPr/>
              <p:nvPr/>
            </p:nvSpPr>
            <p:spPr bwMode="auto">
              <a:xfrm>
                <a:off x="3937000" y="369888"/>
                <a:ext cx="139700" cy="192087"/>
              </a:xfrm>
              <a:custGeom>
                <a:avLst/>
                <a:gdLst>
                  <a:gd name="T0" fmla="*/ 2 w 42"/>
                  <a:gd name="T1" fmla="*/ 11 h 58"/>
                  <a:gd name="T2" fmla="*/ 17 w 42"/>
                  <a:gd name="T3" fmla="*/ 28 h 58"/>
                  <a:gd name="T4" fmla="*/ 26 w 42"/>
                  <a:gd name="T5" fmla="*/ 54 h 58"/>
                  <a:gd name="T6" fmla="*/ 34 w 42"/>
                  <a:gd name="T7" fmla="*/ 53 h 58"/>
                  <a:gd name="T8" fmla="*/ 39 w 42"/>
                  <a:gd name="T9" fmla="*/ 46 h 58"/>
                  <a:gd name="T10" fmla="*/ 36 w 42"/>
                  <a:gd name="T11" fmla="*/ 32 h 58"/>
                  <a:gd name="T12" fmla="*/ 18 w 42"/>
                  <a:gd name="T13" fmla="*/ 14 h 58"/>
                  <a:gd name="T14" fmla="*/ 8 w 42"/>
                  <a:gd name="T15" fmla="*/ 6 h 58"/>
                  <a:gd name="T16" fmla="*/ 1 w 42"/>
                  <a:gd name="T17" fmla="*/ 5 h 58"/>
                  <a:gd name="T18" fmla="*/ 2 w 42"/>
                  <a:gd name="T19" fmla="*/ 1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" h="58">
                    <a:moveTo>
                      <a:pt x="2" y="11"/>
                    </a:moveTo>
                    <a:cubicBezTo>
                      <a:pt x="2" y="11"/>
                      <a:pt x="15" y="26"/>
                      <a:pt x="17" y="28"/>
                    </a:cubicBezTo>
                    <a:cubicBezTo>
                      <a:pt x="17" y="28"/>
                      <a:pt x="24" y="34"/>
                      <a:pt x="26" y="54"/>
                    </a:cubicBezTo>
                    <a:cubicBezTo>
                      <a:pt x="26" y="54"/>
                      <a:pt x="28" y="58"/>
                      <a:pt x="34" y="5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6"/>
                      <a:pt x="42" y="43"/>
                      <a:pt x="36" y="32"/>
                    </a:cubicBezTo>
                    <a:cubicBezTo>
                      <a:pt x="36" y="32"/>
                      <a:pt x="31" y="20"/>
                      <a:pt x="18" y="14"/>
                    </a:cubicBezTo>
                    <a:cubicBezTo>
                      <a:pt x="18" y="14"/>
                      <a:pt x="11" y="10"/>
                      <a:pt x="8" y="6"/>
                    </a:cubicBezTo>
                    <a:cubicBezTo>
                      <a:pt x="8" y="6"/>
                      <a:pt x="5" y="0"/>
                      <a:pt x="1" y="5"/>
                    </a:cubicBezTo>
                    <a:cubicBezTo>
                      <a:pt x="1" y="5"/>
                      <a:pt x="0" y="8"/>
                      <a:pt x="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6"/>
              <p:cNvSpPr>
                <a:spLocks noEditPoints="1"/>
              </p:cNvSpPr>
              <p:nvPr/>
            </p:nvSpPr>
            <p:spPr bwMode="auto">
              <a:xfrm>
                <a:off x="3957638" y="255588"/>
                <a:ext cx="392112" cy="425450"/>
              </a:xfrm>
              <a:custGeom>
                <a:avLst/>
                <a:gdLst>
                  <a:gd name="T0" fmla="*/ 115 w 119"/>
                  <a:gd name="T1" fmla="*/ 38 h 128"/>
                  <a:gd name="T2" fmla="*/ 110 w 119"/>
                  <a:gd name="T3" fmla="*/ 30 h 128"/>
                  <a:gd name="T4" fmla="*/ 105 w 119"/>
                  <a:gd name="T5" fmla="*/ 28 h 128"/>
                  <a:gd name="T6" fmla="*/ 99 w 119"/>
                  <a:gd name="T7" fmla="*/ 29 h 128"/>
                  <a:gd name="T8" fmla="*/ 78 w 119"/>
                  <a:gd name="T9" fmla="*/ 36 h 128"/>
                  <a:gd name="T10" fmla="*/ 73 w 119"/>
                  <a:gd name="T11" fmla="*/ 31 h 128"/>
                  <a:gd name="T12" fmla="*/ 83 w 119"/>
                  <a:gd name="T13" fmla="*/ 8 h 128"/>
                  <a:gd name="T14" fmla="*/ 77 w 119"/>
                  <a:gd name="T15" fmla="*/ 1 h 128"/>
                  <a:gd name="T16" fmla="*/ 74 w 119"/>
                  <a:gd name="T17" fmla="*/ 4 h 128"/>
                  <a:gd name="T18" fmla="*/ 65 w 119"/>
                  <a:gd name="T19" fmla="*/ 26 h 128"/>
                  <a:gd name="T20" fmla="*/ 54 w 119"/>
                  <a:gd name="T21" fmla="*/ 31 h 128"/>
                  <a:gd name="T22" fmla="*/ 45 w 119"/>
                  <a:gd name="T23" fmla="*/ 31 h 128"/>
                  <a:gd name="T24" fmla="*/ 42 w 119"/>
                  <a:gd name="T25" fmla="*/ 35 h 128"/>
                  <a:gd name="T26" fmla="*/ 53 w 119"/>
                  <a:gd name="T27" fmla="*/ 39 h 128"/>
                  <a:gd name="T28" fmla="*/ 50 w 119"/>
                  <a:gd name="T29" fmla="*/ 46 h 128"/>
                  <a:gd name="T30" fmla="*/ 49 w 119"/>
                  <a:gd name="T31" fmla="*/ 51 h 128"/>
                  <a:gd name="T32" fmla="*/ 56 w 119"/>
                  <a:gd name="T33" fmla="*/ 48 h 128"/>
                  <a:gd name="T34" fmla="*/ 56 w 119"/>
                  <a:gd name="T35" fmla="*/ 54 h 128"/>
                  <a:gd name="T36" fmla="*/ 52 w 119"/>
                  <a:gd name="T37" fmla="*/ 60 h 128"/>
                  <a:gd name="T38" fmla="*/ 42 w 119"/>
                  <a:gd name="T39" fmla="*/ 61 h 128"/>
                  <a:gd name="T40" fmla="*/ 46 w 119"/>
                  <a:gd name="T41" fmla="*/ 65 h 128"/>
                  <a:gd name="T42" fmla="*/ 37 w 119"/>
                  <a:gd name="T43" fmla="*/ 78 h 128"/>
                  <a:gd name="T44" fmla="*/ 38 w 119"/>
                  <a:gd name="T45" fmla="*/ 82 h 128"/>
                  <a:gd name="T46" fmla="*/ 43 w 119"/>
                  <a:gd name="T47" fmla="*/ 80 h 128"/>
                  <a:gd name="T48" fmla="*/ 51 w 119"/>
                  <a:gd name="T49" fmla="*/ 70 h 128"/>
                  <a:gd name="T50" fmla="*/ 62 w 119"/>
                  <a:gd name="T51" fmla="*/ 76 h 128"/>
                  <a:gd name="T52" fmla="*/ 61 w 119"/>
                  <a:gd name="T53" fmla="*/ 85 h 128"/>
                  <a:gd name="T54" fmla="*/ 69 w 119"/>
                  <a:gd name="T55" fmla="*/ 81 h 128"/>
                  <a:gd name="T56" fmla="*/ 76 w 119"/>
                  <a:gd name="T57" fmla="*/ 82 h 128"/>
                  <a:gd name="T58" fmla="*/ 66 w 119"/>
                  <a:gd name="T59" fmla="*/ 88 h 128"/>
                  <a:gd name="T60" fmla="*/ 21 w 119"/>
                  <a:gd name="T61" fmla="*/ 111 h 128"/>
                  <a:gd name="T62" fmla="*/ 5 w 119"/>
                  <a:gd name="T63" fmla="*/ 120 h 128"/>
                  <a:gd name="T64" fmla="*/ 8 w 119"/>
                  <a:gd name="T65" fmla="*/ 126 h 128"/>
                  <a:gd name="T66" fmla="*/ 52 w 119"/>
                  <a:gd name="T67" fmla="*/ 109 h 128"/>
                  <a:gd name="T68" fmla="*/ 75 w 119"/>
                  <a:gd name="T69" fmla="*/ 91 h 128"/>
                  <a:gd name="T70" fmla="*/ 82 w 119"/>
                  <a:gd name="T71" fmla="*/ 87 h 128"/>
                  <a:gd name="T72" fmla="*/ 81 w 119"/>
                  <a:gd name="T73" fmla="*/ 93 h 128"/>
                  <a:gd name="T74" fmla="*/ 79 w 119"/>
                  <a:gd name="T75" fmla="*/ 96 h 128"/>
                  <a:gd name="T76" fmla="*/ 69 w 119"/>
                  <a:gd name="T77" fmla="*/ 108 h 128"/>
                  <a:gd name="T78" fmla="*/ 60 w 119"/>
                  <a:gd name="T79" fmla="*/ 118 h 128"/>
                  <a:gd name="T80" fmla="*/ 67 w 119"/>
                  <a:gd name="T81" fmla="*/ 116 h 128"/>
                  <a:gd name="T82" fmla="*/ 79 w 119"/>
                  <a:gd name="T83" fmla="*/ 111 h 128"/>
                  <a:gd name="T84" fmla="*/ 86 w 119"/>
                  <a:gd name="T85" fmla="*/ 106 h 128"/>
                  <a:gd name="T86" fmla="*/ 101 w 119"/>
                  <a:gd name="T87" fmla="*/ 80 h 128"/>
                  <a:gd name="T88" fmla="*/ 87 w 119"/>
                  <a:gd name="T89" fmla="*/ 79 h 128"/>
                  <a:gd name="T90" fmla="*/ 88 w 119"/>
                  <a:gd name="T91" fmla="*/ 75 h 128"/>
                  <a:gd name="T92" fmla="*/ 115 w 119"/>
                  <a:gd name="T93" fmla="*/ 38 h 128"/>
                  <a:gd name="T94" fmla="*/ 86 w 119"/>
                  <a:gd name="T95" fmla="*/ 60 h 128"/>
                  <a:gd name="T96" fmla="*/ 80 w 119"/>
                  <a:gd name="T97" fmla="*/ 70 h 128"/>
                  <a:gd name="T98" fmla="*/ 75 w 119"/>
                  <a:gd name="T99" fmla="*/ 67 h 128"/>
                  <a:gd name="T100" fmla="*/ 71 w 119"/>
                  <a:gd name="T101" fmla="*/ 56 h 128"/>
                  <a:gd name="T102" fmla="*/ 67 w 119"/>
                  <a:gd name="T103" fmla="*/ 60 h 128"/>
                  <a:gd name="T104" fmla="*/ 67 w 119"/>
                  <a:gd name="T105" fmla="*/ 66 h 128"/>
                  <a:gd name="T106" fmla="*/ 60 w 119"/>
                  <a:gd name="T107" fmla="*/ 64 h 128"/>
                  <a:gd name="T108" fmla="*/ 65 w 119"/>
                  <a:gd name="T109" fmla="*/ 53 h 128"/>
                  <a:gd name="T110" fmla="*/ 72 w 119"/>
                  <a:gd name="T111" fmla="*/ 42 h 128"/>
                  <a:gd name="T112" fmla="*/ 93 w 119"/>
                  <a:gd name="T113" fmla="*/ 47 h 128"/>
                  <a:gd name="T114" fmla="*/ 86 w 119"/>
                  <a:gd name="T115" fmla="*/ 6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9" h="128">
                    <a:moveTo>
                      <a:pt x="115" y="38"/>
                    </a:moveTo>
                    <a:cubicBezTo>
                      <a:pt x="115" y="38"/>
                      <a:pt x="119" y="30"/>
                      <a:pt x="110" y="30"/>
                    </a:cubicBezTo>
                    <a:cubicBezTo>
                      <a:pt x="110" y="30"/>
                      <a:pt x="107" y="29"/>
                      <a:pt x="105" y="28"/>
                    </a:cubicBezTo>
                    <a:cubicBezTo>
                      <a:pt x="105" y="28"/>
                      <a:pt x="103" y="27"/>
                      <a:pt x="99" y="29"/>
                    </a:cubicBezTo>
                    <a:cubicBezTo>
                      <a:pt x="99" y="29"/>
                      <a:pt x="87" y="32"/>
                      <a:pt x="78" y="36"/>
                    </a:cubicBezTo>
                    <a:cubicBezTo>
                      <a:pt x="78" y="36"/>
                      <a:pt x="71" y="38"/>
                      <a:pt x="73" y="31"/>
                    </a:cubicBezTo>
                    <a:cubicBezTo>
                      <a:pt x="73" y="31"/>
                      <a:pt x="83" y="15"/>
                      <a:pt x="83" y="8"/>
                    </a:cubicBezTo>
                    <a:cubicBezTo>
                      <a:pt x="83" y="8"/>
                      <a:pt x="83" y="5"/>
                      <a:pt x="77" y="1"/>
                    </a:cubicBezTo>
                    <a:cubicBezTo>
                      <a:pt x="77" y="1"/>
                      <a:pt x="73" y="0"/>
                      <a:pt x="74" y="4"/>
                    </a:cubicBezTo>
                    <a:cubicBezTo>
                      <a:pt x="74" y="4"/>
                      <a:pt x="73" y="22"/>
                      <a:pt x="65" y="26"/>
                    </a:cubicBezTo>
                    <a:cubicBezTo>
                      <a:pt x="65" y="26"/>
                      <a:pt x="54" y="28"/>
                      <a:pt x="54" y="31"/>
                    </a:cubicBezTo>
                    <a:cubicBezTo>
                      <a:pt x="54" y="31"/>
                      <a:pt x="48" y="31"/>
                      <a:pt x="45" y="31"/>
                    </a:cubicBezTo>
                    <a:cubicBezTo>
                      <a:pt x="45" y="31"/>
                      <a:pt x="40" y="30"/>
                      <a:pt x="42" y="35"/>
                    </a:cubicBezTo>
                    <a:cubicBezTo>
                      <a:pt x="42" y="35"/>
                      <a:pt x="43" y="41"/>
                      <a:pt x="53" y="39"/>
                    </a:cubicBezTo>
                    <a:cubicBezTo>
                      <a:pt x="53" y="39"/>
                      <a:pt x="53" y="43"/>
                      <a:pt x="50" y="46"/>
                    </a:cubicBezTo>
                    <a:cubicBezTo>
                      <a:pt x="50" y="46"/>
                      <a:pt x="45" y="48"/>
                      <a:pt x="49" y="51"/>
                    </a:cubicBezTo>
                    <a:cubicBezTo>
                      <a:pt x="49" y="51"/>
                      <a:pt x="54" y="52"/>
                      <a:pt x="56" y="48"/>
                    </a:cubicBezTo>
                    <a:cubicBezTo>
                      <a:pt x="56" y="48"/>
                      <a:pt x="58" y="49"/>
                      <a:pt x="56" y="54"/>
                    </a:cubicBezTo>
                    <a:cubicBezTo>
                      <a:pt x="52" y="60"/>
                      <a:pt x="52" y="60"/>
                      <a:pt x="52" y="60"/>
                    </a:cubicBezTo>
                    <a:cubicBezTo>
                      <a:pt x="52" y="60"/>
                      <a:pt x="40" y="58"/>
                      <a:pt x="42" y="61"/>
                    </a:cubicBezTo>
                    <a:cubicBezTo>
                      <a:pt x="42" y="61"/>
                      <a:pt x="43" y="64"/>
                      <a:pt x="46" y="65"/>
                    </a:cubicBezTo>
                    <a:cubicBezTo>
                      <a:pt x="46" y="65"/>
                      <a:pt x="42" y="74"/>
                      <a:pt x="37" y="78"/>
                    </a:cubicBezTo>
                    <a:cubicBezTo>
                      <a:pt x="37" y="78"/>
                      <a:pt x="34" y="80"/>
                      <a:pt x="38" y="82"/>
                    </a:cubicBezTo>
                    <a:cubicBezTo>
                      <a:pt x="38" y="82"/>
                      <a:pt x="39" y="85"/>
                      <a:pt x="43" y="80"/>
                    </a:cubicBezTo>
                    <a:cubicBezTo>
                      <a:pt x="43" y="80"/>
                      <a:pt x="48" y="77"/>
                      <a:pt x="51" y="70"/>
                    </a:cubicBezTo>
                    <a:cubicBezTo>
                      <a:pt x="51" y="70"/>
                      <a:pt x="60" y="71"/>
                      <a:pt x="62" y="76"/>
                    </a:cubicBezTo>
                    <a:cubicBezTo>
                      <a:pt x="62" y="76"/>
                      <a:pt x="57" y="81"/>
                      <a:pt x="61" y="85"/>
                    </a:cubicBezTo>
                    <a:cubicBezTo>
                      <a:pt x="61" y="85"/>
                      <a:pt x="66" y="86"/>
                      <a:pt x="69" y="81"/>
                    </a:cubicBezTo>
                    <a:cubicBezTo>
                      <a:pt x="69" y="81"/>
                      <a:pt x="76" y="80"/>
                      <a:pt x="76" y="82"/>
                    </a:cubicBezTo>
                    <a:cubicBezTo>
                      <a:pt x="76" y="82"/>
                      <a:pt x="71" y="85"/>
                      <a:pt x="66" y="88"/>
                    </a:cubicBezTo>
                    <a:cubicBezTo>
                      <a:pt x="21" y="111"/>
                      <a:pt x="21" y="111"/>
                      <a:pt x="21" y="111"/>
                    </a:cubicBezTo>
                    <a:cubicBezTo>
                      <a:pt x="21" y="111"/>
                      <a:pt x="10" y="117"/>
                      <a:pt x="5" y="120"/>
                    </a:cubicBezTo>
                    <a:cubicBezTo>
                      <a:pt x="5" y="120"/>
                      <a:pt x="0" y="126"/>
                      <a:pt x="8" y="126"/>
                    </a:cubicBezTo>
                    <a:cubicBezTo>
                      <a:pt x="8" y="126"/>
                      <a:pt x="25" y="128"/>
                      <a:pt x="52" y="109"/>
                    </a:cubicBezTo>
                    <a:cubicBezTo>
                      <a:pt x="52" y="109"/>
                      <a:pt x="68" y="99"/>
                      <a:pt x="75" y="91"/>
                    </a:cubicBezTo>
                    <a:cubicBezTo>
                      <a:pt x="75" y="91"/>
                      <a:pt x="80" y="91"/>
                      <a:pt x="82" y="87"/>
                    </a:cubicBezTo>
                    <a:cubicBezTo>
                      <a:pt x="82" y="87"/>
                      <a:pt x="83" y="90"/>
                      <a:pt x="81" y="93"/>
                    </a:cubicBezTo>
                    <a:cubicBezTo>
                      <a:pt x="81" y="93"/>
                      <a:pt x="79" y="94"/>
                      <a:pt x="79" y="96"/>
                    </a:cubicBezTo>
                    <a:cubicBezTo>
                      <a:pt x="79" y="96"/>
                      <a:pt x="72" y="102"/>
                      <a:pt x="69" y="108"/>
                    </a:cubicBezTo>
                    <a:cubicBezTo>
                      <a:pt x="69" y="108"/>
                      <a:pt x="58" y="111"/>
                      <a:pt x="60" y="118"/>
                    </a:cubicBezTo>
                    <a:cubicBezTo>
                      <a:pt x="60" y="118"/>
                      <a:pt x="61" y="121"/>
                      <a:pt x="67" y="116"/>
                    </a:cubicBezTo>
                    <a:cubicBezTo>
                      <a:pt x="67" y="116"/>
                      <a:pt x="76" y="111"/>
                      <a:pt x="79" y="111"/>
                    </a:cubicBezTo>
                    <a:cubicBezTo>
                      <a:pt x="79" y="111"/>
                      <a:pt x="83" y="112"/>
                      <a:pt x="86" y="106"/>
                    </a:cubicBezTo>
                    <a:cubicBezTo>
                      <a:pt x="86" y="106"/>
                      <a:pt x="104" y="99"/>
                      <a:pt x="101" y="80"/>
                    </a:cubicBezTo>
                    <a:cubicBezTo>
                      <a:pt x="101" y="80"/>
                      <a:pt x="100" y="78"/>
                      <a:pt x="87" y="79"/>
                    </a:cubicBezTo>
                    <a:cubicBezTo>
                      <a:pt x="87" y="79"/>
                      <a:pt x="85" y="77"/>
                      <a:pt x="88" y="75"/>
                    </a:cubicBezTo>
                    <a:cubicBezTo>
                      <a:pt x="88" y="75"/>
                      <a:pt x="102" y="68"/>
                      <a:pt x="115" y="38"/>
                    </a:cubicBezTo>
                    <a:close/>
                    <a:moveTo>
                      <a:pt x="86" y="60"/>
                    </a:moveTo>
                    <a:cubicBezTo>
                      <a:pt x="80" y="65"/>
                      <a:pt x="80" y="70"/>
                      <a:pt x="80" y="70"/>
                    </a:cubicBezTo>
                    <a:cubicBezTo>
                      <a:pt x="74" y="75"/>
                      <a:pt x="75" y="67"/>
                      <a:pt x="75" y="67"/>
                    </a:cubicBezTo>
                    <a:cubicBezTo>
                      <a:pt x="74" y="59"/>
                      <a:pt x="71" y="56"/>
                      <a:pt x="71" y="56"/>
                    </a:cubicBezTo>
                    <a:cubicBezTo>
                      <a:pt x="68" y="56"/>
                      <a:pt x="67" y="60"/>
                      <a:pt x="67" y="60"/>
                    </a:cubicBezTo>
                    <a:cubicBezTo>
                      <a:pt x="67" y="66"/>
                      <a:pt x="67" y="66"/>
                      <a:pt x="67" y="66"/>
                    </a:cubicBezTo>
                    <a:cubicBezTo>
                      <a:pt x="62" y="70"/>
                      <a:pt x="60" y="64"/>
                      <a:pt x="60" y="64"/>
                    </a:cubicBezTo>
                    <a:cubicBezTo>
                      <a:pt x="60" y="57"/>
                      <a:pt x="65" y="53"/>
                      <a:pt x="65" y="53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7" y="44"/>
                      <a:pt x="93" y="47"/>
                      <a:pt x="93" y="47"/>
                    </a:cubicBezTo>
                    <a:cubicBezTo>
                      <a:pt x="92" y="56"/>
                      <a:pt x="86" y="60"/>
                      <a:pt x="86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7"/>
              <p:cNvSpPr>
                <a:spLocks noEditPoints="1"/>
              </p:cNvSpPr>
              <p:nvPr/>
            </p:nvSpPr>
            <p:spPr bwMode="auto">
              <a:xfrm>
                <a:off x="2122488" y="996950"/>
                <a:ext cx="109537" cy="142875"/>
              </a:xfrm>
              <a:custGeom>
                <a:avLst/>
                <a:gdLst>
                  <a:gd name="T0" fmla="*/ 12 w 33"/>
                  <a:gd name="T1" fmla="*/ 23 h 43"/>
                  <a:gd name="T2" fmla="*/ 12 w 33"/>
                  <a:gd name="T3" fmla="*/ 35 h 43"/>
                  <a:gd name="T4" fmla="*/ 13 w 33"/>
                  <a:gd name="T5" fmla="*/ 40 h 43"/>
                  <a:gd name="T6" fmla="*/ 17 w 33"/>
                  <a:gd name="T7" fmla="*/ 42 h 43"/>
                  <a:gd name="T8" fmla="*/ 19 w 33"/>
                  <a:gd name="T9" fmla="*/ 42 h 43"/>
                  <a:gd name="T10" fmla="*/ 19 w 33"/>
                  <a:gd name="T11" fmla="*/ 43 h 43"/>
                  <a:gd name="T12" fmla="*/ 0 w 33"/>
                  <a:gd name="T13" fmla="*/ 43 h 43"/>
                  <a:gd name="T14" fmla="*/ 0 w 33"/>
                  <a:gd name="T15" fmla="*/ 42 h 43"/>
                  <a:gd name="T16" fmla="*/ 2 w 33"/>
                  <a:gd name="T17" fmla="*/ 42 h 43"/>
                  <a:gd name="T18" fmla="*/ 6 w 33"/>
                  <a:gd name="T19" fmla="*/ 40 h 43"/>
                  <a:gd name="T20" fmla="*/ 6 w 33"/>
                  <a:gd name="T21" fmla="*/ 35 h 43"/>
                  <a:gd name="T22" fmla="*/ 6 w 33"/>
                  <a:gd name="T23" fmla="*/ 8 h 43"/>
                  <a:gd name="T24" fmla="*/ 5 w 33"/>
                  <a:gd name="T25" fmla="*/ 2 h 43"/>
                  <a:gd name="T26" fmla="*/ 2 w 33"/>
                  <a:gd name="T27" fmla="*/ 1 h 43"/>
                  <a:gd name="T28" fmla="*/ 0 w 33"/>
                  <a:gd name="T29" fmla="*/ 1 h 43"/>
                  <a:gd name="T30" fmla="*/ 0 w 33"/>
                  <a:gd name="T31" fmla="*/ 0 h 43"/>
                  <a:gd name="T32" fmla="*/ 16 w 33"/>
                  <a:gd name="T33" fmla="*/ 0 h 43"/>
                  <a:gd name="T34" fmla="*/ 25 w 33"/>
                  <a:gd name="T35" fmla="*/ 1 h 43"/>
                  <a:gd name="T36" fmla="*/ 31 w 33"/>
                  <a:gd name="T37" fmla="*/ 5 h 43"/>
                  <a:gd name="T38" fmla="*/ 33 w 33"/>
                  <a:gd name="T39" fmla="*/ 12 h 43"/>
                  <a:gd name="T40" fmla="*/ 30 w 33"/>
                  <a:gd name="T41" fmla="*/ 20 h 43"/>
                  <a:gd name="T42" fmla="*/ 20 w 33"/>
                  <a:gd name="T43" fmla="*/ 24 h 43"/>
                  <a:gd name="T44" fmla="*/ 16 w 33"/>
                  <a:gd name="T45" fmla="*/ 24 h 43"/>
                  <a:gd name="T46" fmla="*/ 12 w 33"/>
                  <a:gd name="T47" fmla="*/ 23 h 43"/>
                  <a:gd name="T48" fmla="*/ 12 w 33"/>
                  <a:gd name="T49" fmla="*/ 21 h 43"/>
                  <a:gd name="T50" fmla="*/ 15 w 33"/>
                  <a:gd name="T51" fmla="*/ 22 h 43"/>
                  <a:gd name="T52" fmla="*/ 18 w 33"/>
                  <a:gd name="T53" fmla="*/ 22 h 43"/>
                  <a:gd name="T54" fmla="*/ 23 w 33"/>
                  <a:gd name="T55" fmla="*/ 19 h 43"/>
                  <a:gd name="T56" fmla="*/ 26 w 33"/>
                  <a:gd name="T57" fmla="*/ 12 h 43"/>
                  <a:gd name="T58" fmla="*/ 25 w 33"/>
                  <a:gd name="T59" fmla="*/ 7 h 43"/>
                  <a:gd name="T60" fmla="*/ 21 w 33"/>
                  <a:gd name="T61" fmla="*/ 4 h 43"/>
                  <a:gd name="T62" fmla="*/ 17 w 33"/>
                  <a:gd name="T63" fmla="*/ 2 h 43"/>
                  <a:gd name="T64" fmla="*/ 12 w 33"/>
                  <a:gd name="T65" fmla="*/ 3 h 43"/>
                  <a:gd name="T66" fmla="*/ 12 w 33"/>
                  <a:gd name="T6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" h="43">
                    <a:moveTo>
                      <a:pt x="12" y="23"/>
                    </a:move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3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5" y="2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2"/>
                      <a:pt x="29" y="3"/>
                      <a:pt x="31" y="5"/>
                    </a:cubicBezTo>
                    <a:cubicBezTo>
                      <a:pt x="32" y="7"/>
                      <a:pt x="33" y="9"/>
                      <a:pt x="33" y="12"/>
                    </a:cubicBezTo>
                    <a:cubicBezTo>
                      <a:pt x="33" y="15"/>
                      <a:pt x="32" y="18"/>
                      <a:pt x="30" y="20"/>
                    </a:cubicBezTo>
                    <a:cubicBezTo>
                      <a:pt x="27" y="23"/>
                      <a:pt x="24" y="24"/>
                      <a:pt x="20" y="24"/>
                    </a:cubicBezTo>
                    <a:cubicBezTo>
                      <a:pt x="19" y="24"/>
                      <a:pt x="18" y="24"/>
                      <a:pt x="16" y="24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2" y="21"/>
                    </a:move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20" y="22"/>
                      <a:pt x="22" y="21"/>
                      <a:pt x="23" y="19"/>
                    </a:cubicBezTo>
                    <a:cubicBezTo>
                      <a:pt x="25" y="17"/>
                      <a:pt x="26" y="15"/>
                      <a:pt x="26" y="12"/>
                    </a:cubicBezTo>
                    <a:cubicBezTo>
                      <a:pt x="26" y="11"/>
                      <a:pt x="25" y="9"/>
                      <a:pt x="25" y="7"/>
                    </a:cubicBezTo>
                    <a:cubicBezTo>
                      <a:pt x="24" y="6"/>
                      <a:pt x="23" y="5"/>
                      <a:pt x="21" y="4"/>
                    </a:cubicBezTo>
                    <a:cubicBezTo>
                      <a:pt x="20" y="3"/>
                      <a:pt x="18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8"/>
              <p:cNvSpPr/>
              <p:nvPr/>
            </p:nvSpPr>
            <p:spPr bwMode="auto">
              <a:xfrm>
                <a:off x="2244725" y="996950"/>
                <a:ext cx="122237" cy="142875"/>
              </a:xfrm>
              <a:custGeom>
                <a:avLst/>
                <a:gdLst>
                  <a:gd name="T0" fmla="*/ 12 w 37"/>
                  <a:gd name="T1" fmla="*/ 2 h 43"/>
                  <a:gd name="T2" fmla="*/ 12 w 37"/>
                  <a:gd name="T3" fmla="*/ 19 h 43"/>
                  <a:gd name="T4" fmla="*/ 21 w 37"/>
                  <a:gd name="T5" fmla="*/ 19 h 43"/>
                  <a:gd name="T6" fmla="*/ 26 w 37"/>
                  <a:gd name="T7" fmla="*/ 18 h 43"/>
                  <a:gd name="T8" fmla="*/ 28 w 37"/>
                  <a:gd name="T9" fmla="*/ 16 h 43"/>
                  <a:gd name="T10" fmla="*/ 28 w 37"/>
                  <a:gd name="T11" fmla="*/ 13 h 43"/>
                  <a:gd name="T12" fmla="*/ 29 w 37"/>
                  <a:gd name="T13" fmla="*/ 13 h 43"/>
                  <a:gd name="T14" fmla="*/ 29 w 37"/>
                  <a:gd name="T15" fmla="*/ 28 h 43"/>
                  <a:gd name="T16" fmla="*/ 28 w 37"/>
                  <a:gd name="T17" fmla="*/ 28 h 43"/>
                  <a:gd name="T18" fmla="*/ 27 w 37"/>
                  <a:gd name="T19" fmla="*/ 24 h 43"/>
                  <a:gd name="T20" fmla="*/ 25 w 37"/>
                  <a:gd name="T21" fmla="*/ 22 h 43"/>
                  <a:gd name="T22" fmla="*/ 21 w 37"/>
                  <a:gd name="T23" fmla="*/ 22 h 43"/>
                  <a:gd name="T24" fmla="*/ 12 w 37"/>
                  <a:gd name="T25" fmla="*/ 22 h 43"/>
                  <a:gd name="T26" fmla="*/ 12 w 37"/>
                  <a:gd name="T27" fmla="*/ 36 h 43"/>
                  <a:gd name="T28" fmla="*/ 12 w 37"/>
                  <a:gd name="T29" fmla="*/ 39 h 43"/>
                  <a:gd name="T30" fmla="*/ 13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8 w 37"/>
                  <a:gd name="T37" fmla="*/ 40 h 43"/>
                  <a:gd name="T38" fmla="*/ 31 w 37"/>
                  <a:gd name="T39" fmla="*/ 38 h 43"/>
                  <a:gd name="T40" fmla="*/ 35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1 w 37"/>
                  <a:gd name="T51" fmla="*/ 42 h 43"/>
                  <a:gd name="T52" fmla="*/ 4 w 37"/>
                  <a:gd name="T53" fmla="*/ 41 h 43"/>
                  <a:gd name="T54" fmla="*/ 5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5 w 37"/>
                  <a:gd name="T61" fmla="*/ 2 h 43"/>
                  <a:gd name="T62" fmla="*/ 1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3 w 37"/>
                  <a:gd name="T71" fmla="*/ 9 h 43"/>
                  <a:gd name="T72" fmla="*/ 32 w 37"/>
                  <a:gd name="T73" fmla="*/ 9 h 43"/>
                  <a:gd name="T74" fmla="*/ 31 w 37"/>
                  <a:gd name="T75" fmla="*/ 5 h 43"/>
                  <a:gd name="T76" fmla="*/ 28 w 37"/>
                  <a:gd name="T77" fmla="*/ 3 h 43"/>
                  <a:gd name="T78" fmla="*/ 24 w 37"/>
                  <a:gd name="T79" fmla="*/ 2 h 43"/>
                  <a:gd name="T80" fmla="*/ 12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2" y="2"/>
                    </a:moveTo>
                    <a:cubicBezTo>
                      <a:pt x="12" y="19"/>
                      <a:pt x="12" y="19"/>
                      <a:pt x="12" y="19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4" y="19"/>
                      <a:pt x="26" y="19"/>
                      <a:pt x="26" y="18"/>
                    </a:cubicBezTo>
                    <a:cubicBezTo>
                      <a:pt x="27" y="18"/>
                      <a:pt x="27" y="17"/>
                      <a:pt x="28" y="16"/>
                    </a:cubicBezTo>
                    <a:cubicBezTo>
                      <a:pt x="28" y="15"/>
                      <a:pt x="28" y="14"/>
                      <a:pt x="28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6"/>
                      <a:pt x="28" y="25"/>
                      <a:pt x="27" y="24"/>
                    </a:cubicBezTo>
                    <a:cubicBezTo>
                      <a:pt x="27" y="23"/>
                      <a:pt x="26" y="23"/>
                      <a:pt x="25" y="22"/>
                    </a:cubicBezTo>
                    <a:cubicBezTo>
                      <a:pt x="25" y="22"/>
                      <a:pt x="23" y="22"/>
                      <a:pt x="21" y="22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8"/>
                      <a:pt x="12" y="39"/>
                      <a:pt x="12" y="39"/>
                    </a:cubicBezTo>
                    <a:cubicBezTo>
                      <a:pt x="12" y="40"/>
                      <a:pt x="13" y="40"/>
                      <a:pt x="13" y="40"/>
                    </a:cubicBezTo>
                    <a:cubicBezTo>
                      <a:pt x="14" y="41"/>
                      <a:pt x="14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5" y="41"/>
                      <a:pt x="27" y="41"/>
                      <a:pt x="28" y="40"/>
                    </a:cubicBezTo>
                    <a:cubicBezTo>
                      <a:pt x="29" y="40"/>
                      <a:pt x="30" y="39"/>
                      <a:pt x="31" y="38"/>
                    </a:cubicBezTo>
                    <a:cubicBezTo>
                      <a:pt x="33" y="37"/>
                      <a:pt x="34" y="35"/>
                      <a:pt x="35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2" y="42"/>
                      <a:pt x="3" y="42"/>
                      <a:pt x="4" y="41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2" y="7"/>
                      <a:pt x="31" y="5"/>
                      <a:pt x="31" y="5"/>
                    </a:cubicBezTo>
                    <a:cubicBezTo>
                      <a:pt x="30" y="4"/>
                      <a:pt x="29" y="3"/>
                      <a:pt x="28" y="3"/>
                    </a:cubicBezTo>
                    <a:cubicBezTo>
                      <a:pt x="27" y="2"/>
                      <a:pt x="26" y="2"/>
                      <a:pt x="24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9"/>
              <p:cNvSpPr/>
              <p:nvPr/>
            </p:nvSpPr>
            <p:spPr bwMode="auto">
              <a:xfrm>
                <a:off x="2374900" y="996950"/>
                <a:ext cx="153987" cy="142875"/>
              </a:xfrm>
              <a:custGeom>
                <a:avLst/>
                <a:gdLst>
                  <a:gd name="T0" fmla="*/ 19 w 47"/>
                  <a:gd name="T1" fmla="*/ 19 h 43"/>
                  <a:gd name="T2" fmla="*/ 35 w 47"/>
                  <a:gd name="T3" fmla="*/ 35 h 43"/>
                  <a:gd name="T4" fmla="*/ 41 w 47"/>
                  <a:gd name="T5" fmla="*/ 40 h 43"/>
                  <a:gd name="T6" fmla="*/ 47 w 47"/>
                  <a:gd name="T7" fmla="*/ 42 h 43"/>
                  <a:gd name="T8" fmla="*/ 47 w 47"/>
                  <a:gd name="T9" fmla="*/ 43 h 43"/>
                  <a:gd name="T10" fmla="*/ 26 w 47"/>
                  <a:gd name="T11" fmla="*/ 43 h 43"/>
                  <a:gd name="T12" fmla="*/ 26 w 47"/>
                  <a:gd name="T13" fmla="*/ 42 h 43"/>
                  <a:gd name="T14" fmla="*/ 29 w 47"/>
                  <a:gd name="T15" fmla="*/ 41 h 43"/>
                  <a:gd name="T16" fmla="*/ 30 w 47"/>
                  <a:gd name="T17" fmla="*/ 40 h 43"/>
                  <a:gd name="T18" fmla="*/ 29 w 47"/>
                  <a:gd name="T19" fmla="*/ 39 h 43"/>
                  <a:gd name="T20" fmla="*/ 27 w 47"/>
                  <a:gd name="T21" fmla="*/ 36 h 43"/>
                  <a:gd name="T22" fmla="*/ 13 w 47"/>
                  <a:gd name="T23" fmla="*/ 22 h 43"/>
                  <a:gd name="T24" fmla="*/ 13 w 47"/>
                  <a:gd name="T25" fmla="*/ 35 h 43"/>
                  <a:gd name="T26" fmla="*/ 13 w 47"/>
                  <a:gd name="T27" fmla="*/ 40 h 43"/>
                  <a:gd name="T28" fmla="*/ 14 w 47"/>
                  <a:gd name="T29" fmla="*/ 41 h 43"/>
                  <a:gd name="T30" fmla="*/ 17 w 47"/>
                  <a:gd name="T31" fmla="*/ 42 h 43"/>
                  <a:gd name="T32" fmla="*/ 19 w 47"/>
                  <a:gd name="T33" fmla="*/ 42 h 43"/>
                  <a:gd name="T34" fmla="*/ 19 w 47"/>
                  <a:gd name="T35" fmla="*/ 43 h 43"/>
                  <a:gd name="T36" fmla="*/ 0 w 47"/>
                  <a:gd name="T37" fmla="*/ 43 h 43"/>
                  <a:gd name="T38" fmla="*/ 0 w 47"/>
                  <a:gd name="T39" fmla="*/ 42 h 43"/>
                  <a:gd name="T40" fmla="*/ 2 w 47"/>
                  <a:gd name="T41" fmla="*/ 42 h 43"/>
                  <a:gd name="T42" fmla="*/ 6 w 47"/>
                  <a:gd name="T43" fmla="*/ 40 h 43"/>
                  <a:gd name="T44" fmla="*/ 6 w 47"/>
                  <a:gd name="T45" fmla="*/ 35 h 43"/>
                  <a:gd name="T46" fmla="*/ 6 w 47"/>
                  <a:gd name="T47" fmla="*/ 8 h 43"/>
                  <a:gd name="T48" fmla="*/ 6 w 47"/>
                  <a:gd name="T49" fmla="*/ 3 h 43"/>
                  <a:gd name="T50" fmla="*/ 5 w 47"/>
                  <a:gd name="T51" fmla="*/ 2 h 43"/>
                  <a:gd name="T52" fmla="*/ 2 w 47"/>
                  <a:gd name="T53" fmla="*/ 1 h 43"/>
                  <a:gd name="T54" fmla="*/ 0 w 47"/>
                  <a:gd name="T55" fmla="*/ 1 h 43"/>
                  <a:gd name="T56" fmla="*/ 0 w 47"/>
                  <a:gd name="T57" fmla="*/ 0 h 43"/>
                  <a:gd name="T58" fmla="*/ 19 w 47"/>
                  <a:gd name="T59" fmla="*/ 0 h 43"/>
                  <a:gd name="T60" fmla="*/ 19 w 47"/>
                  <a:gd name="T61" fmla="*/ 1 h 43"/>
                  <a:gd name="T62" fmla="*/ 17 w 47"/>
                  <a:gd name="T63" fmla="*/ 1 h 43"/>
                  <a:gd name="T64" fmla="*/ 14 w 47"/>
                  <a:gd name="T65" fmla="*/ 2 h 43"/>
                  <a:gd name="T66" fmla="*/ 13 w 47"/>
                  <a:gd name="T67" fmla="*/ 3 h 43"/>
                  <a:gd name="T68" fmla="*/ 13 w 47"/>
                  <a:gd name="T69" fmla="*/ 8 h 43"/>
                  <a:gd name="T70" fmla="*/ 13 w 47"/>
                  <a:gd name="T71" fmla="*/ 21 h 43"/>
                  <a:gd name="T72" fmla="*/ 17 w 47"/>
                  <a:gd name="T73" fmla="*/ 17 h 43"/>
                  <a:gd name="T74" fmla="*/ 28 w 47"/>
                  <a:gd name="T75" fmla="*/ 5 h 43"/>
                  <a:gd name="T76" fmla="*/ 29 w 47"/>
                  <a:gd name="T77" fmla="*/ 3 h 43"/>
                  <a:gd name="T78" fmla="*/ 28 w 47"/>
                  <a:gd name="T79" fmla="*/ 2 h 43"/>
                  <a:gd name="T80" fmla="*/ 26 w 47"/>
                  <a:gd name="T81" fmla="*/ 1 h 43"/>
                  <a:gd name="T82" fmla="*/ 25 w 47"/>
                  <a:gd name="T83" fmla="*/ 1 h 43"/>
                  <a:gd name="T84" fmla="*/ 25 w 47"/>
                  <a:gd name="T85" fmla="*/ 0 h 43"/>
                  <a:gd name="T86" fmla="*/ 41 w 47"/>
                  <a:gd name="T87" fmla="*/ 0 h 43"/>
                  <a:gd name="T88" fmla="*/ 41 w 47"/>
                  <a:gd name="T89" fmla="*/ 1 h 43"/>
                  <a:gd name="T90" fmla="*/ 39 w 47"/>
                  <a:gd name="T91" fmla="*/ 1 h 43"/>
                  <a:gd name="T92" fmla="*/ 36 w 47"/>
                  <a:gd name="T93" fmla="*/ 3 h 43"/>
                  <a:gd name="T94" fmla="*/ 32 w 47"/>
                  <a:gd name="T95" fmla="*/ 6 h 43"/>
                  <a:gd name="T96" fmla="*/ 25 w 47"/>
                  <a:gd name="T97" fmla="*/ 13 h 43"/>
                  <a:gd name="T98" fmla="*/ 19 w 47"/>
                  <a:gd name="T99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" h="43">
                    <a:moveTo>
                      <a:pt x="19" y="19"/>
                    </a:moveTo>
                    <a:cubicBezTo>
                      <a:pt x="35" y="35"/>
                      <a:pt x="35" y="35"/>
                      <a:pt x="35" y="35"/>
                    </a:cubicBezTo>
                    <a:cubicBezTo>
                      <a:pt x="37" y="38"/>
                      <a:pt x="39" y="39"/>
                      <a:pt x="41" y="40"/>
                    </a:cubicBezTo>
                    <a:cubicBezTo>
                      <a:pt x="43" y="41"/>
                      <a:pt x="45" y="42"/>
                      <a:pt x="47" y="42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26" y="43"/>
                      <a:pt x="26" y="43"/>
                      <a:pt x="26" y="43"/>
                    </a:cubicBezTo>
                    <a:cubicBezTo>
                      <a:pt x="26" y="42"/>
                      <a:pt x="26" y="42"/>
                      <a:pt x="26" y="42"/>
                    </a:cubicBezTo>
                    <a:cubicBezTo>
                      <a:pt x="27" y="42"/>
                      <a:pt x="28" y="42"/>
                      <a:pt x="29" y="41"/>
                    </a:cubicBezTo>
                    <a:cubicBezTo>
                      <a:pt x="29" y="41"/>
                      <a:pt x="30" y="40"/>
                      <a:pt x="30" y="40"/>
                    </a:cubicBezTo>
                    <a:cubicBezTo>
                      <a:pt x="30" y="39"/>
                      <a:pt x="30" y="39"/>
                      <a:pt x="29" y="39"/>
                    </a:cubicBezTo>
                    <a:cubicBezTo>
                      <a:pt x="29" y="38"/>
                      <a:pt x="29" y="37"/>
                      <a:pt x="27" y="36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8"/>
                      <a:pt x="13" y="39"/>
                      <a:pt x="13" y="40"/>
                    </a:cubicBezTo>
                    <a:cubicBezTo>
                      <a:pt x="13" y="40"/>
                      <a:pt x="14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5" y="41"/>
                      <a:pt x="6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4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23" y="11"/>
                      <a:pt x="27" y="7"/>
                      <a:pt x="28" y="5"/>
                    </a:cubicBezTo>
                    <a:cubicBezTo>
                      <a:pt x="29" y="4"/>
                      <a:pt x="29" y="4"/>
                      <a:pt x="29" y="3"/>
                    </a:cubicBezTo>
                    <a:cubicBezTo>
                      <a:pt x="29" y="2"/>
                      <a:pt x="29" y="2"/>
                      <a:pt x="28" y="2"/>
                    </a:cubicBezTo>
                    <a:cubicBezTo>
                      <a:pt x="28" y="1"/>
                      <a:pt x="27" y="1"/>
                      <a:pt x="26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9" y="1"/>
                    </a:cubicBezTo>
                    <a:cubicBezTo>
                      <a:pt x="38" y="2"/>
                      <a:pt x="37" y="2"/>
                      <a:pt x="36" y="3"/>
                    </a:cubicBezTo>
                    <a:cubicBezTo>
                      <a:pt x="35" y="3"/>
                      <a:pt x="33" y="5"/>
                      <a:pt x="32" y="6"/>
                    </a:cubicBezTo>
                    <a:cubicBezTo>
                      <a:pt x="25" y="13"/>
                      <a:pt x="25" y="13"/>
                      <a:pt x="25" y="13"/>
                    </a:cubicBezTo>
                    <a:lnTo>
                      <a:pt x="19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0"/>
              <p:cNvSpPr/>
              <p:nvPr/>
            </p:nvSpPr>
            <p:spPr bwMode="auto">
              <a:xfrm>
                <a:off x="2532063" y="996950"/>
                <a:ext cx="60325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3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1"/>
              <p:cNvSpPr/>
              <p:nvPr/>
            </p:nvSpPr>
            <p:spPr bwMode="auto">
              <a:xfrm>
                <a:off x="2595563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7 w 47"/>
                  <a:gd name="T41" fmla="*/ 42 h 44"/>
                  <a:gd name="T42" fmla="*/ 17 w 47"/>
                  <a:gd name="T43" fmla="*/ 43 h 44"/>
                  <a:gd name="T44" fmla="*/ 2 w 47"/>
                  <a:gd name="T45" fmla="*/ 43 h 44"/>
                  <a:gd name="T46" fmla="*/ 2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6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2" y="2"/>
                      <a:pt x="42" y="3"/>
                    </a:cubicBezTo>
                    <a:cubicBezTo>
                      <a:pt x="41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3"/>
                      <a:pt x="17" y="43"/>
                      <a:pt x="17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6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2"/>
              <p:cNvSpPr/>
              <p:nvPr/>
            </p:nvSpPr>
            <p:spPr bwMode="auto">
              <a:xfrm>
                <a:off x="2760663" y="993775"/>
                <a:ext cx="146050" cy="149225"/>
              </a:xfrm>
              <a:custGeom>
                <a:avLst/>
                <a:gdLst>
                  <a:gd name="T0" fmla="*/ 38 w 44"/>
                  <a:gd name="T1" fmla="*/ 0 h 45"/>
                  <a:gd name="T2" fmla="*/ 39 w 44"/>
                  <a:gd name="T3" fmla="*/ 14 h 45"/>
                  <a:gd name="T4" fmla="*/ 38 w 44"/>
                  <a:gd name="T5" fmla="*/ 14 h 45"/>
                  <a:gd name="T6" fmla="*/ 34 w 44"/>
                  <a:gd name="T7" fmla="*/ 6 h 45"/>
                  <a:gd name="T8" fmla="*/ 24 w 44"/>
                  <a:gd name="T9" fmla="*/ 2 h 45"/>
                  <a:gd name="T10" fmla="*/ 11 w 44"/>
                  <a:gd name="T11" fmla="*/ 9 h 45"/>
                  <a:gd name="T12" fmla="*/ 8 w 44"/>
                  <a:gd name="T13" fmla="*/ 22 h 45"/>
                  <a:gd name="T14" fmla="*/ 10 w 44"/>
                  <a:gd name="T15" fmla="*/ 33 h 45"/>
                  <a:gd name="T16" fmla="*/ 16 w 44"/>
                  <a:gd name="T17" fmla="*/ 40 h 45"/>
                  <a:gd name="T18" fmla="*/ 24 w 44"/>
                  <a:gd name="T19" fmla="*/ 43 h 45"/>
                  <a:gd name="T20" fmla="*/ 29 w 44"/>
                  <a:gd name="T21" fmla="*/ 42 h 45"/>
                  <a:gd name="T22" fmla="*/ 33 w 44"/>
                  <a:gd name="T23" fmla="*/ 40 h 45"/>
                  <a:gd name="T24" fmla="*/ 33 w 44"/>
                  <a:gd name="T25" fmla="*/ 28 h 45"/>
                  <a:gd name="T26" fmla="*/ 33 w 44"/>
                  <a:gd name="T27" fmla="*/ 24 h 45"/>
                  <a:gd name="T28" fmla="*/ 31 w 44"/>
                  <a:gd name="T29" fmla="*/ 22 h 45"/>
                  <a:gd name="T30" fmla="*/ 27 w 44"/>
                  <a:gd name="T31" fmla="*/ 22 h 45"/>
                  <a:gd name="T32" fmla="*/ 27 w 44"/>
                  <a:gd name="T33" fmla="*/ 21 h 45"/>
                  <a:gd name="T34" fmla="*/ 44 w 44"/>
                  <a:gd name="T35" fmla="*/ 21 h 45"/>
                  <a:gd name="T36" fmla="*/ 44 w 44"/>
                  <a:gd name="T37" fmla="*/ 22 h 45"/>
                  <a:gd name="T38" fmla="*/ 43 w 44"/>
                  <a:gd name="T39" fmla="*/ 22 h 45"/>
                  <a:gd name="T40" fmla="*/ 40 w 44"/>
                  <a:gd name="T41" fmla="*/ 23 h 45"/>
                  <a:gd name="T42" fmla="*/ 39 w 44"/>
                  <a:gd name="T43" fmla="*/ 25 h 45"/>
                  <a:gd name="T44" fmla="*/ 39 w 44"/>
                  <a:gd name="T45" fmla="*/ 28 h 45"/>
                  <a:gd name="T46" fmla="*/ 39 w 44"/>
                  <a:gd name="T47" fmla="*/ 41 h 45"/>
                  <a:gd name="T48" fmla="*/ 32 w 44"/>
                  <a:gd name="T49" fmla="*/ 44 h 45"/>
                  <a:gd name="T50" fmla="*/ 24 w 44"/>
                  <a:gd name="T51" fmla="*/ 45 h 45"/>
                  <a:gd name="T52" fmla="*/ 5 w 44"/>
                  <a:gd name="T53" fmla="*/ 37 h 45"/>
                  <a:gd name="T54" fmla="*/ 0 w 44"/>
                  <a:gd name="T55" fmla="*/ 23 h 45"/>
                  <a:gd name="T56" fmla="*/ 1 w 44"/>
                  <a:gd name="T57" fmla="*/ 18 h 45"/>
                  <a:gd name="T58" fmla="*/ 3 w 44"/>
                  <a:gd name="T59" fmla="*/ 12 h 45"/>
                  <a:gd name="T60" fmla="*/ 12 w 44"/>
                  <a:gd name="T61" fmla="*/ 3 h 45"/>
                  <a:gd name="T62" fmla="*/ 23 w 44"/>
                  <a:gd name="T63" fmla="*/ 0 h 45"/>
                  <a:gd name="T64" fmla="*/ 27 w 44"/>
                  <a:gd name="T65" fmla="*/ 0 h 45"/>
                  <a:gd name="T66" fmla="*/ 33 w 44"/>
                  <a:gd name="T67" fmla="*/ 2 h 45"/>
                  <a:gd name="T68" fmla="*/ 35 w 44"/>
                  <a:gd name="T69" fmla="*/ 3 h 45"/>
                  <a:gd name="T70" fmla="*/ 36 w 44"/>
                  <a:gd name="T71" fmla="*/ 2 h 45"/>
                  <a:gd name="T72" fmla="*/ 37 w 44"/>
                  <a:gd name="T73" fmla="*/ 0 h 45"/>
                  <a:gd name="T74" fmla="*/ 38 w 44"/>
                  <a:gd name="T7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4" h="45">
                    <a:moveTo>
                      <a:pt x="38" y="0"/>
                    </a:moveTo>
                    <a:cubicBezTo>
                      <a:pt x="39" y="14"/>
                      <a:pt x="39" y="14"/>
                      <a:pt x="3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0"/>
                      <a:pt x="35" y="8"/>
                      <a:pt x="34" y="6"/>
                    </a:cubicBezTo>
                    <a:cubicBezTo>
                      <a:pt x="31" y="3"/>
                      <a:pt x="28" y="2"/>
                      <a:pt x="24" y="2"/>
                    </a:cubicBezTo>
                    <a:cubicBezTo>
                      <a:pt x="18" y="2"/>
                      <a:pt x="14" y="4"/>
                      <a:pt x="11" y="9"/>
                    </a:cubicBezTo>
                    <a:cubicBezTo>
                      <a:pt x="9" y="12"/>
                      <a:pt x="8" y="17"/>
                      <a:pt x="8" y="22"/>
                    </a:cubicBezTo>
                    <a:cubicBezTo>
                      <a:pt x="8" y="26"/>
                      <a:pt x="8" y="30"/>
                      <a:pt x="10" y="33"/>
                    </a:cubicBezTo>
                    <a:cubicBezTo>
                      <a:pt x="12" y="36"/>
                      <a:pt x="14" y="39"/>
                      <a:pt x="16" y="40"/>
                    </a:cubicBezTo>
                    <a:cubicBezTo>
                      <a:pt x="19" y="42"/>
                      <a:pt x="21" y="43"/>
                      <a:pt x="24" y="43"/>
                    </a:cubicBezTo>
                    <a:cubicBezTo>
                      <a:pt x="26" y="43"/>
                      <a:pt x="27" y="43"/>
                      <a:pt x="29" y="42"/>
                    </a:cubicBezTo>
                    <a:cubicBezTo>
                      <a:pt x="30" y="42"/>
                      <a:pt x="32" y="41"/>
                      <a:pt x="33" y="40"/>
                    </a:cubicBezTo>
                    <a:cubicBezTo>
                      <a:pt x="33" y="28"/>
                      <a:pt x="33" y="28"/>
                      <a:pt x="33" y="28"/>
                    </a:cubicBezTo>
                    <a:cubicBezTo>
                      <a:pt x="33" y="26"/>
                      <a:pt x="33" y="24"/>
                      <a:pt x="33" y="24"/>
                    </a:cubicBezTo>
                    <a:cubicBezTo>
                      <a:pt x="32" y="23"/>
                      <a:pt x="32" y="23"/>
                      <a:pt x="31" y="22"/>
                    </a:cubicBezTo>
                    <a:cubicBezTo>
                      <a:pt x="30" y="22"/>
                      <a:pt x="29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44" y="21"/>
                      <a:pt x="44" y="21"/>
                      <a:pt x="44" y="21"/>
                    </a:cubicBezTo>
                    <a:cubicBezTo>
                      <a:pt x="44" y="22"/>
                      <a:pt x="44" y="22"/>
                      <a:pt x="44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2" y="22"/>
                      <a:pt x="41" y="22"/>
                      <a:pt x="40" y="23"/>
                    </a:cubicBezTo>
                    <a:cubicBezTo>
                      <a:pt x="40" y="24"/>
                      <a:pt x="40" y="24"/>
                      <a:pt x="39" y="25"/>
                    </a:cubicBezTo>
                    <a:cubicBezTo>
                      <a:pt x="39" y="26"/>
                      <a:pt x="39" y="27"/>
                      <a:pt x="39" y="28"/>
                    </a:cubicBezTo>
                    <a:cubicBezTo>
                      <a:pt x="39" y="41"/>
                      <a:pt x="39" y="41"/>
                      <a:pt x="39" y="41"/>
                    </a:cubicBezTo>
                    <a:cubicBezTo>
                      <a:pt x="37" y="43"/>
                      <a:pt x="34" y="43"/>
                      <a:pt x="32" y="44"/>
                    </a:cubicBezTo>
                    <a:cubicBezTo>
                      <a:pt x="30" y="45"/>
                      <a:pt x="27" y="45"/>
                      <a:pt x="24" y="45"/>
                    </a:cubicBezTo>
                    <a:cubicBezTo>
                      <a:pt x="16" y="45"/>
                      <a:pt x="9" y="42"/>
                      <a:pt x="5" y="37"/>
                    </a:cubicBezTo>
                    <a:cubicBezTo>
                      <a:pt x="2" y="33"/>
                      <a:pt x="0" y="28"/>
                      <a:pt x="0" y="23"/>
                    </a:cubicBezTo>
                    <a:cubicBezTo>
                      <a:pt x="0" y="21"/>
                      <a:pt x="0" y="19"/>
                      <a:pt x="1" y="18"/>
                    </a:cubicBezTo>
                    <a:cubicBezTo>
                      <a:pt x="1" y="16"/>
                      <a:pt x="2" y="14"/>
                      <a:pt x="3" y="12"/>
                    </a:cubicBezTo>
                    <a:cubicBezTo>
                      <a:pt x="5" y="8"/>
                      <a:pt x="8" y="5"/>
                      <a:pt x="12" y="3"/>
                    </a:cubicBezTo>
                    <a:cubicBezTo>
                      <a:pt x="15" y="1"/>
                      <a:pt x="19" y="0"/>
                      <a:pt x="23" y="0"/>
                    </a:cubicBezTo>
                    <a:cubicBezTo>
                      <a:pt x="25" y="0"/>
                      <a:pt x="26" y="0"/>
                      <a:pt x="27" y="0"/>
                    </a:cubicBezTo>
                    <a:cubicBezTo>
                      <a:pt x="29" y="1"/>
                      <a:pt x="31" y="1"/>
                      <a:pt x="33" y="2"/>
                    </a:cubicBezTo>
                    <a:cubicBezTo>
                      <a:pt x="34" y="2"/>
                      <a:pt x="35" y="3"/>
                      <a:pt x="35" y="3"/>
                    </a:cubicBezTo>
                    <a:cubicBezTo>
                      <a:pt x="36" y="3"/>
                      <a:pt x="36" y="3"/>
                      <a:pt x="36" y="2"/>
                    </a:cubicBezTo>
                    <a:cubicBezTo>
                      <a:pt x="37" y="2"/>
                      <a:pt x="37" y="1"/>
                      <a:pt x="37" y="0"/>
                    </a:cubicBezTo>
                    <a:lnTo>
                      <a:pt x="3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3"/>
              <p:cNvSpPr/>
              <p:nvPr/>
            </p:nvSpPr>
            <p:spPr bwMode="auto">
              <a:xfrm>
                <a:off x="2965450" y="996950"/>
                <a:ext cx="152400" cy="146050"/>
              </a:xfrm>
              <a:custGeom>
                <a:avLst/>
                <a:gdLst>
                  <a:gd name="T0" fmla="*/ 31 w 46"/>
                  <a:gd name="T1" fmla="*/ 1 h 44"/>
                  <a:gd name="T2" fmla="*/ 31 w 46"/>
                  <a:gd name="T3" fmla="*/ 0 h 44"/>
                  <a:gd name="T4" fmla="*/ 46 w 46"/>
                  <a:gd name="T5" fmla="*/ 0 h 44"/>
                  <a:gd name="T6" fmla="*/ 46 w 46"/>
                  <a:gd name="T7" fmla="*/ 1 h 44"/>
                  <a:gd name="T8" fmla="*/ 45 w 46"/>
                  <a:gd name="T9" fmla="*/ 1 h 44"/>
                  <a:gd name="T10" fmla="*/ 41 w 46"/>
                  <a:gd name="T11" fmla="*/ 3 h 44"/>
                  <a:gd name="T12" fmla="*/ 40 w 46"/>
                  <a:gd name="T13" fmla="*/ 8 h 44"/>
                  <a:gd name="T14" fmla="*/ 40 w 46"/>
                  <a:gd name="T15" fmla="*/ 25 h 44"/>
                  <a:gd name="T16" fmla="*/ 39 w 46"/>
                  <a:gd name="T17" fmla="*/ 35 h 44"/>
                  <a:gd name="T18" fmla="*/ 34 w 46"/>
                  <a:gd name="T19" fmla="*/ 41 h 44"/>
                  <a:gd name="T20" fmla="*/ 24 w 46"/>
                  <a:gd name="T21" fmla="*/ 44 h 44"/>
                  <a:gd name="T22" fmla="*/ 13 w 46"/>
                  <a:gd name="T23" fmla="*/ 42 h 44"/>
                  <a:gd name="T24" fmla="*/ 8 w 46"/>
                  <a:gd name="T25" fmla="*/ 35 h 44"/>
                  <a:gd name="T26" fmla="*/ 7 w 46"/>
                  <a:gd name="T27" fmla="*/ 24 h 44"/>
                  <a:gd name="T28" fmla="*/ 7 w 46"/>
                  <a:gd name="T29" fmla="*/ 8 h 44"/>
                  <a:gd name="T30" fmla="*/ 6 w 46"/>
                  <a:gd name="T31" fmla="*/ 2 h 44"/>
                  <a:gd name="T32" fmla="*/ 2 w 46"/>
                  <a:gd name="T33" fmla="*/ 1 h 44"/>
                  <a:gd name="T34" fmla="*/ 0 w 46"/>
                  <a:gd name="T35" fmla="*/ 1 h 44"/>
                  <a:gd name="T36" fmla="*/ 0 w 46"/>
                  <a:gd name="T37" fmla="*/ 0 h 44"/>
                  <a:gd name="T38" fmla="*/ 19 w 46"/>
                  <a:gd name="T39" fmla="*/ 0 h 44"/>
                  <a:gd name="T40" fmla="*/ 19 w 46"/>
                  <a:gd name="T41" fmla="*/ 1 h 44"/>
                  <a:gd name="T42" fmla="*/ 17 w 46"/>
                  <a:gd name="T43" fmla="*/ 1 h 44"/>
                  <a:gd name="T44" fmla="*/ 14 w 46"/>
                  <a:gd name="T45" fmla="*/ 3 h 44"/>
                  <a:gd name="T46" fmla="*/ 13 w 46"/>
                  <a:gd name="T47" fmla="*/ 8 h 44"/>
                  <a:gd name="T48" fmla="*/ 13 w 46"/>
                  <a:gd name="T49" fmla="*/ 26 h 44"/>
                  <a:gd name="T50" fmla="*/ 13 w 46"/>
                  <a:gd name="T51" fmla="*/ 29 h 44"/>
                  <a:gd name="T52" fmla="*/ 13 w 46"/>
                  <a:gd name="T53" fmla="*/ 32 h 44"/>
                  <a:gd name="T54" fmla="*/ 15 w 46"/>
                  <a:gd name="T55" fmla="*/ 37 h 44"/>
                  <a:gd name="T56" fmla="*/ 18 w 46"/>
                  <a:gd name="T57" fmla="*/ 40 h 44"/>
                  <a:gd name="T58" fmla="*/ 21 w 46"/>
                  <a:gd name="T59" fmla="*/ 41 h 44"/>
                  <a:gd name="T60" fmla="*/ 24 w 46"/>
                  <a:gd name="T61" fmla="*/ 41 h 44"/>
                  <a:gd name="T62" fmla="*/ 31 w 46"/>
                  <a:gd name="T63" fmla="*/ 40 h 44"/>
                  <a:gd name="T64" fmla="*/ 36 w 46"/>
                  <a:gd name="T65" fmla="*/ 35 h 44"/>
                  <a:gd name="T66" fmla="*/ 37 w 46"/>
                  <a:gd name="T67" fmla="*/ 25 h 44"/>
                  <a:gd name="T68" fmla="*/ 37 w 46"/>
                  <a:gd name="T69" fmla="*/ 8 h 44"/>
                  <a:gd name="T70" fmla="*/ 36 w 46"/>
                  <a:gd name="T71" fmla="*/ 2 h 44"/>
                  <a:gd name="T72" fmla="*/ 33 w 46"/>
                  <a:gd name="T73" fmla="*/ 1 h 44"/>
                  <a:gd name="T74" fmla="*/ 31 w 46"/>
                  <a:gd name="T75" fmla="*/ 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" h="44">
                    <a:moveTo>
                      <a:pt x="31" y="1"/>
                    </a:moveTo>
                    <a:cubicBezTo>
                      <a:pt x="31" y="0"/>
                      <a:pt x="31" y="0"/>
                      <a:pt x="31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2" y="2"/>
                      <a:pt x="41" y="3"/>
                    </a:cubicBezTo>
                    <a:cubicBezTo>
                      <a:pt x="40" y="4"/>
                      <a:pt x="40" y="5"/>
                      <a:pt x="40" y="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30"/>
                      <a:pt x="40" y="33"/>
                      <a:pt x="39" y="35"/>
                    </a:cubicBezTo>
                    <a:cubicBezTo>
                      <a:pt x="38" y="38"/>
                      <a:pt x="36" y="40"/>
                      <a:pt x="34" y="41"/>
                    </a:cubicBezTo>
                    <a:cubicBezTo>
                      <a:pt x="31" y="43"/>
                      <a:pt x="28" y="44"/>
                      <a:pt x="24" y="44"/>
                    </a:cubicBezTo>
                    <a:cubicBezTo>
                      <a:pt x="19" y="44"/>
                      <a:pt x="15" y="43"/>
                      <a:pt x="13" y="42"/>
                    </a:cubicBezTo>
                    <a:cubicBezTo>
                      <a:pt x="10" y="40"/>
                      <a:pt x="9" y="38"/>
                      <a:pt x="8" y="35"/>
                    </a:cubicBezTo>
                    <a:cubicBezTo>
                      <a:pt x="7" y="33"/>
                      <a:pt x="7" y="30"/>
                      <a:pt x="7" y="24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5"/>
                      <a:pt x="6" y="3"/>
                      <a:pt x="6" y="2"/>
                    </a:cubicBezTo>
                    <a:cubicBezTo>
                      <a:pt x="5" y="1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4" y="2"/>
                      <a:pt x="14" y="3"/>
                    </a:cubicBezTo>
                    <a:cubicBezTo>
                      <a:pt x="13" y="4"/>
                      <a:pt x="13" y="5"/>
                      <a:pt x="13" y="8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7"/>
                      <a:pt x="13" y="28"/>
                      <a:pt x="13" y="29"/>
                    </a:cubicBezTo>
                    <a:cubicBezTo>
                      <a:pt x="13" y="30"/>
                      <a:pt x="13" y="31"/>
                      <a:pt x="13" y="32"/>
                    </a:cubicBezTo>
                    <a:cubicBezTo>
                      <a:pt x="13" y="34"/>
                      <a:pt x="14" y="36"/>
                      <a:pt x="15" y="37"/>
                    </a:cubicBezTo>
                    <a:cubicBezTo>
                      <a:pt x="16" y="38"/>
                      <a:pt x="17" y="39"/>
                      <a:pt x="18" y="40"/>
                    </a:cubicBezTo>
                    <a:cubicBezTo>
                      <a:pt x="19" y="41"/>
                      <a:pt x="20" y="41"/>
                      <a:pt x="21" y="41"/>
                    </a:cubicBezTo>
                    <a:cubicBezTo>
                      <a:pt x="22" y="41"/>
                      <a:pt x="23" y="41"/>
                      <a:pt x="24" y="41"/>
                    </a:cubicBezTo>
                    <a:cubicBezTo>
                      <a:pt x="27" y="41"/>
                      <a:pt x="29" y="41"/>
                      <a:pt x="31" y="40"/>
                    </a:cubicBezTo>
                    <a:cubicBezTo>
                      <a:pt x="34" y="38"/>
                      <a:pt x="35" y="37"/>
                      <a:pt x="36" y="35"/>
                    </a:cubicBezTo>
                    <a:cubicBezTo>
                      <a:pt x="37" y="33"/>
                      <a:pt x="37" y="30"/>
                      <a:pt x="37" y="25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5"/>
                      <a:pt x="37" y="3"/>
                      <a:pt x="36" y="2"/>
                    </a:cubicBezTo>
                    <a:cubicBezTo>
                      <a:pt x="36" y="2"/>
                      <a:pt x="34" y="1"/>
                      <a:pt x="33" y="1"/>
                    </a:cubicBez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54"/>
              <p:cNvSpPr/>
              <p:nvPr/>
            </p:nvSpPr>
            <p:spPr bwMode="auto">
              <a:xfrm>
                <a:off x="3117850" y="996950"/>
                <a:ext cx="155575" cy="146050"/>
              </a:xfrm>
              <a:custGeom>
                <a:avLst/>
                <a:gdLst>
                  <a:gd name="T0" fmla="*/ 0 w 47"/>
                  <a:gd name="T1" fmla="*/ 0 h 44"/>
                  <a:gd name="T2" fmla="*/ 12 w 47"/>
                  <a:gd name="T3" fmla="*/ 0 h 44"/>
                  <a:gd name="T4" fmla="*/ 38 w 47"/>
                  <a:gd name="T5" fmla="*/ 32 h 44"/>
                  <a:gd name="T6" fmla="*/ 38 w 47"/>
                  <a:gd name="T7" fmla="*/ 7 h 44"/>
                  <a:gd name="T8" fmla="*/ 37 w 47"/>
                  <a:gd name="T9" fmla="*/ 2 h 44"/>
                  <a:gd name="T10" fmla="*/ 34 w 47"/>
                  <a:gd name="T11" fmla="*/ 1 h 44"/>
                  <a:gd name="T12" fmla="*/ 32 w 47"/>
                  <a:gd name="T13" fmla="*/ 1 h 44"/>
                  <a:gd name="T14" fmla="*/ 32 w 47"/>
                  <a:gd name="T15" fmla="*/ 0 h 44"/>
                  <a:gd name="T16" fmla="*/ 47 w 47"/>
                  <a:gd name="T17" fmla="*/ 0 h 44"/>
                  <a:gd name="T18" fmla="*/ 47 w 47"/>
                  <a:gd name="T19" fmla="*/ 1 h 44"/>
                  <a:gd name="T20" fmla="*/ 46 w 47"/>
                  <a:gd name="T21" fmla="*/ 1 h 44"/>
                  <a:gd name="T22" fmla="*/ 42 w 47"/>
                  <a:gd name="T23" fmla="*/ 3 h 44"/>
                  <a:gd name="T24" fmla="*/ 41 w 47"/>
                  <a:gd name="T25" fmla="*/ 4 h 44"/>
                  <a:gd name="T26" fmla="*/ 41 w 47"/>
                  <a:gd name="T27" fmla="*/ 7 h 44"/>
                  <a:gd name="T28" fmla="*/ 41 w 47"/>
                  <a:gd name="T29" fmla="*/ 44 h 44"/>
                  <a:gd name="T30" fmla="*/ 40 w 47"/>
                  <a:gd name="T31" fmla="*/ 44 h 44"/>
                  <a:gd name="T32" fmla="*/ 11 w 47"/>
                  <a:gd name="T33" fmla="*/ 9 h 44"/>
                  <a:gd name="T34" fmla="*/ 11 w 47"/>
                  <a:gd name="T35" fmla="*/ 36 h 44"/>
                  <a:gd name="T36" fmla="*/ 12 w 47"/>
                  <a:gd name="T37" fmla="*/ 41 h 44"/>
                  <a:gd name="T38" fmla="*/ 16 w 47"/>
                  <a:gd name="T39" fmla="*/ 42 h 44"/>
                  <a:gd name="T40" fmla="*/ 18 w 47"/>
                  <a:gd name="T41" fmla="*/ 42 h 44"/>
                  <a:gd name="T42" fmla="*/ 18 w 47"/>
                  <a:gd name="T43" fmla="*/ 43 h 44"/>
                  <a:gd name="T44" fmla="*/ 3 w 47"/>
                  <a:gd name="T45" fmla="*/ 43 h 44"/>
                  <a:gd name="T46" fmla="*/ 3 w 47"/>
                  <a:gd name="T47" fmla="*/ 42 h 44"/>
                  <a:gd name="T48" fmla="*/ 4 w 47"/>
                  <a:gd name="T49" fmla="*/ 42 h 44"/>
                  <a:gd name="T50" fmla="*/ 8 w 47"/>
                  <a:gd name="T51" fmla="*/ 40 h 44"/>
                  <a:gd name="T52" fmla="*/ 8 w 47"/>
                  <a:gd name="T53" fmla="*/ 39 h 44"/>
                  <a:gd name="T54" fmla="*/ 9 w 47"/>
                  <a:gd name="T55" fmla="*/ 36 h 44"/>
                  <a:gd name="T56" fmla="*/ 9 w 47"/>
                  <a:gd name="T57" fmla="*/ 6 h 44"/>
                  <a:gd name="T58" fmla="*/ 6 w 47"/>
                  <a:gd name="T59" fmla="*/ 3 h 44"/>
                  <a:gd name="T60" fmla="*/ 3 w 47"/>
                  <a:gd name="T61" fmla="*/ 1 h 44"/>
                  <a:gd name="T62" fmla="*/ 0 w 47"/>
                  <a:gd name="T63" fmla="*/ 1 h 44"/>
                  <a:gd name="T64" fmla="*/ 0 w 47"/>
                  <a:gd name="T65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7" h="44">
                    <a:moveTo>
                      <a:pt x="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5"/>
                      <a:pt x="38" y="3"/>
                      <a:pt x="37" y="2"/>
                    </a:cubicBezTo>
                    <a:cubicBezTo>
                      <a:pt x="37" y="2"/>
                      <a:pt x="35" y="1"/>
                      <a:pt x="34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47" y="0"/>
                      <a:pt x="47" y="0"/>
                      <a:pt x="47" y="0"/>
                    </a:cubicBezTo>
                    <a:cubicBezTo>
                      <a:pt x="47" y="1"/>
                      <a:pt x="47" y="1"/>
                      <a:pt x="47" y="1"/>
                    </a:cubicBezTo>
                    <a:cubicBezTo>
                      <a:pt x="46" y="1"/>
                      <a:pt x="46" y="1"/>
                      <a:pt x="46" y="1"/>
                    </a:cubicBezTo>
                    <a:cubicBezTo>
                      <a:pt x="44" y="1"/>
                      <a:pt x="43" y="2"/>
                      <a:pt x="42" y="3"/>
                    </a:cubicBezTo>
                    <a:cubicBezTo>
                      <a:pt x="42" y="3"/>
                      <a:pt x="41" y="4"/>
                      <a:pt x="41" y="4"/>
                    </a:cubicBezTo>
                    <a:cubicBezTo>
                      <a:pt x="41" y="5"/>
                      <a:pt x="41" y="6"/>
                      <a:pt x="41" y="7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0" y="44"/>
                      <a:pt x="40" y="44"/>
                      <a:pt x="40" y="4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8"/>
                      <a:pt x="12" y="40"/>
                      <a:pt x="12" y="41"/>
                    </a:cubicBezTo>
                    <a:cubicBezTo>
                      <a:pt x="13" y="41"/>
                      <a:pt x="14" y="42"/>
                      <a:pt x="16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6" y="42"/>
                      <a:pt x="7" y="41"/>
                      <a:pt x="8" y="40"/>
                    </a:cubicBezTo>
                    <a:cubicBezTo>
                      <a:pt x="8" y="40"/>
                      <a:pt x="8" y="39"/>
                      <a:pt x="8" y="39"/>
                    </a:cubicBezTo>
                    <a:cubicBezTo>
                      <a:pt x="9" y="38"/>
                      <a:pt x="9" y="37"/>
                      <a:pt x="9" y="3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7" y="4"/>
                      <a:pt x="7" y="3"/>
                      <a:pt x="6" y="3"/>
                    </a:cubicBezTo>
                    <a:cubicBezTo>
                      <a:pt x="5" y="2"/>
                      <a:pt x="4" y="2"/>
                      <a:pt x="3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55"/>
              <p:cNvSpPr/>
              <p:nvPr/>
            </p:nvSpPr>
            <p:spPr bwMode="auto">
              <a:xfrm>
                <a:off x="3282950" y="996950"/>
                <a:ext cx="58737" cy="142875"/>
              </a:xfrm>
              <a:custGeom>
                <a:avLst/>
                <a:gdLst>
                  <a:gd name="T0" fmla="*/ 18 w 18"/>
                  <a:gd name="T1" fmla="*/ 42 h 43"/>
                  <a:gd name="T2" fmla="*/ 18 w 18"/>
                  <a:gd name="T3" fmla="*/ 43 h 43"/>
                  <a:gd name="T4" fmla="*/ 0 w 18"/>
                  <a:gd name="T5" fmla="*/ 43 h 43"/>
                  <a:gd name="T6" fmla="*/ 0 w 18"/>
                  <a:gd name="T7" fmla="*/ 42 h 43"/>
                  <a:gd name="T8" fmla="*/ 1 w 18"/>
                  <a:gd name="T9" fmla="*/ 42 h 43"/>
                  <a:gd name="T10" fmla="*/ 5 w 18"/>
                  <a:gd name="T11" fmla="*/ 40 h 43"/>
                  <a:gd name="T12" fmla="*/ 6 w 18"/>
                  <a:gd name="T13" fmla="*/ 35 h 43"/>
                  <a:gd name="T14" fmla="*/ 6 w 18"/>
                  <a:gd name="T15" fmla="*/ 8 h 43"/>
                  <a:gd name="T16" fmla="*/ 6 w 18"/>
                  <a:gd name="T17" fmla="*/ 3 h 43"/>
                  <a:gd name="T18" fmla="*/ 4 w 18"/>
                  <a:gd name="T19" fmla="*/ 2 h 43"/>
                  <a:gd name="T20" fmla="*/ 1 w 18"/>
                  <a:gd name="T21" fmla="*/ 1 h 43"/>
                  <a:gd name="T22" fmla="*/ 0 w 18"/>
                  <a:gd name="T23" fmla="*/ 1 h 43"/>
                  <a:gd name="T24" fmla="*/ 0 w 18"/>
                  <a:gd name="T25" fmla="*/ 0 h 43"/>
                  <a:gd name="T26" fmla="*/ 18 w 18"/>
                  <a:gd name="T27" fmla="*/ 0 h 43"/>
                  <a:gd name="T28" fmla="*/ 18 w 18"/>
                  <a:gd name="T29" fmla="*/ 1 h 43"/>
                  <a:gd name="T30" fmla="*/ 17 w 18"/>
                  <a:gd name="T31" fmla="*/ 1 h 43"/>
                  <a:gd name="T32" fmla="*/ 13 w 18"/>
                  <a:gd name="T33" fmla="*/ 3 h 43"/>
                  <a:gd name="T34" fmla="*/ 12 w 18"/>
                  <a:gd name="T35" fmla="*/ 8 h 43"/>
                  <a:gd name="T36" fmla="*/ 12 w 18"/>
                  <a:gd name="T37" fmla="*/ 35 h 43"/>
                  <a:gd name="T38" fmla="*/ 12 w 18"/>
                  <a:gd name="T39" fmla="*/ 40 h 43"/>
                  <a:gd name="T40" fmla="*/ 14 w 18"/>
                  <a:gd name="T41" fmla="*/ 41 h 43"/>
                  <a:gd name="T42" fmla="*/ 17 w 18"/>
                  <a:gd name="T43" fmla="*/ 42 h 43"/>
                  <a:gd name="T44" fmla="*/ 18 w 18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43">
                    <a:moveTo>
                      <a:pt x="18" y="42"/>
                    </a:move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4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3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2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8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56"/>
              <p:cNvSpPr/>
              <p:nvPr/>
            </p:nvSpPr>
            <p:spPr bwMode="auto">
              <a:xfrm>
                <a:off x="3349625" y="996950"/>
                <a:ext cx="150812" cy="146050"/>
              </a:xfrm>
              <a:custGeom>
                <a:avLst/>
                <a:gdLst>
                  <a:gd name="T0" fmla="*/ 46 w 46"/>
                  <a:gd name="T1" fmla="*/ 0 h 44"/>
                  <a:gd name="T2" fmla="*/ 46 w 46"/>
                  <a:gd name="T3" fmla="*/ 1 h 44"/>
                  <a:gd name="T4" fmla="*/ 43 w 46"/>
                  <a:gd name="T5" fmla="*/ 3 h 44"/>
                  <a:gd name="T6" fmla="*/ 40 w 46"/>
                  <a:gd name="T7" fmla="*/ 7 h 44"/>
                  <a:gd name="T8" fmla="*/ 25 w 46"/>
                  <a:gd name="T9" fmla="*/ 44 h 44"/>
                  <a:gd name="T10" fmla="*/ 23 w 46"/>
                  <a:gd name="T11" fmla="*/ 44 h 44"/>
                  <a:gd name="T12" fmla="*/ 7 w 46"/>
                  <a:gd name="T13" fmla="*/ 7 h 44"/>
                  <a:gd name="T14" fmla="*/ 5 w 46"/>
                  <a:gd name="T15" fmla="*/ 3 h 44"/>
                  <a:gd name="T16" fmla="*/ 5 w 46"/>
                  <a:gd name="T17" fmla="*/ 2 h 44"/>
                  <a:gd name="T18" fmla="*/ 4 w 46"/>
                  <a:gd name="T19" fmla="*/ 2 h 44"/>
                  <a:gd name="T20" fmla="*/ 0 w 46"/>
                  <a:gd name="T21" fmla="*/ 1 h 44"/>
                  <a:gd name="T22" fmla="*/ 0 w 46"/>
                  <a:gd name="T23" fmla="*/ 0 h 44"/>
                  <a:gd name="T24" fmla="*/ 18 w 46"/>
                  <a:gd name="T25" fmla="*/ 0 h 44"/>
                  <a:gd name="T26" fmla="*/ 18 w 46"/>
                  <a:gd name="T27" fmla="*/ 1 h 44"/>
                  <a:gd name="T28" fmla="*/ 14 w 46"/>
                  <a:gd name="T29" fmla="*/ 2 h 44"/>
                  <a:gd name="T30" fmla="*/ 13 w 46"/>
                  <a:gd name="T31" fmla="*/ 4 h 44"/>
                  <a:gd name="T32" fmla="*/ 15 w 46"/>
                  <a:gd name="T33" fmla="*/ 9 h 44"/>
                  <a:gd name="T34" fmla="*/ 26 w 46"/>
                  <a:gd name="T35" fmla="*/ 34 h 44"/>
                  <a:gd name="T36" fmla="*/ 36 w 46"/>
                  <a:gd name="T37" fmla="*/ 9 h 44"/>
                  <a:gd name="T38" fmla="*/ 37 w 46"/>
                  <a:gd name="T39" fmla="*/ 4 h 44"/>
                  <a:gd name="T40" fmla="*/ 36 w 46"/>
                  <a:gd name="T41" fmla="*/ 2 h 44"/>
                  <a:gd name="T42" fmla="*/ 33 w 46"/>
                  <a:gd name="T43" fmla="*/ 1 h 44"/>
                  <a:gd name="T44" fmla="*/ 33 w 46"/>
                  <a:gd name="T45" fmla="*/ 1 h 44"/>
                  <a:gd name="T46" fmla="*/ 33 w 46"/>
                  <a:gd name="T47" fmla="*/ 0 h 44"/>
                  <a:gd name="T48" fmla="*/ 46 w 46"/>
                  <a:gd name="T49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6" h="44">
                    <a:moveTo>
                      <a:pt x="46" y="0"/>
                    </a:moveTo>
                    <a:cubicBezTo>
                      <a:pt x="46" y="1"/>
                      <a:pt x="46" y="1"/>
                      <a:pt x="46" y="1"/>
                    </a:cubicBezTo>
                    <a:cubicBezTo>
                      <a:pt x="45" y="1"/>
                      <a:pt x="43" y="2"/>
                      <a:pt x="43" y="3"/>
                    </a:cubicBezTo>
                    <a:cubicBezTo>
                      <a:pt x="42" y="4"/>
                      <a:pt x="41" y="5"/>
                      <a:pt x="40" y="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3"/>
                      <a:pt x="5" y="3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3" y="5"/>
                      <a:pt x="14" y="7"/>
                      <a:pt x="15" y="9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7"/>
                      <a:pt x="37" y="5"/>
                      <a:pt x="37" y="4"/>
                    </a:cubicBezTo>
                    <a:cubicBezTo>
                      <a:pt x="37" y="4"/>
                      <a:pt x="37" y="3"/>
                      <a:pt x="36" y="2"/>
                    </a:cubicBezTo>
                    <a:cubicBezTo>
                      <a:pt x="36" y="2"/>
                      <a:pt x="35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3" y="0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57"/>
              <p:cNvSpPr/>
              <p:nvPr/>
            </p:nvSpPr>
            <p:spPr bwMode="auto">
              <a:xfrm>
                <a:off x="3508375" y="996950"/>
                <a:ext cx="122237" cy="142875"/>
              </a:xfrm>
              <a:custGeom>
                <a:avLst/>
                <a:gdLst>
                  <a:gd name="T0" fmla="*/ 13 w 37"/>
                  <a:gd name="T1" fmla="*/ 2 h 43"/>
                  <a:gd name="T2" fmla="*/ 13 w 37"/>
                  <a:gd name="T3" fmla="*/ 19 h 43"/>
                  <a:gd name="T4" fmla="*/ 22 w 37"/>
                  <a:gd name="T5" fmla="*/ 19 h 43"/>
                  <a:gd name="T6" fmla="*/ 27 w 37"/>
                  <a:gd name="T7" fmla="*/ 18 h 43"/>
                  <a:gd name="T8" fmla="*/ 28 w 37"/>
                  <a:gd name="T9" fmla="*/ 16 h 43"/>
                  <a:gd name="T10" fmla="*/ 29 w 37"/>
                  <a:gd name="T11" fmla="*/ 13 h 43"/>
                  <a:gd name="T12" fmla="*/ 30 w 37"/>
                  <a:gd name="T13" fmla="*/ 13 h 43"/>
                  <a:gd name="T14" fmla="*/ 30 w 37"/>
                  <a:gd name="T15" fmla="*/ 28 h 43"/>
                  <a:gd name="T16" fmla="*/ 29 w 37"/>
                  <a:gd name="T17" fmla="*/ 28 h 43"/>
                  <a:gd name="T18" fmla="*/ 28 w 37"/>
                  <a:gd name="T19" fmla="*/ 24 h 43"/>
                  <a:gd name="T20" fmla="*/ 26 w 37"/>
                  <a:gd name="T21" fmla="*/ 22 h 43"/>
                  <a:gd name="T22" fmla="*/ 22 w 37"/>
                  <a:gd name="T23" fmla="*/ 22 h 43"/>
                  <a:gd name="T24" fmla="*/ 13 w 37"/>
                  <a:gd name="T25" fmla="*/ 22 h 43"/>
                  <a:gd name="T26" fmla="*/ 13 w 37"/>
                  <a:gd name="T27" fmla="*/ 36 h 43"/>
                  <a:gd name="T28" fmla="*/ 13 w 37"/>
                  <a:gd name="T29" fmla="*/ 39 h 43"/>
                  <a:gd name="T30" fmla="*/ 14 w 37"/>
                  <a:gd name="T31" fmla="*/ 40 h 43"/>
                  <a:gd name="T32" fmla="*/ 16 w 37"/>
                  <a:gd name="T33" fmla="*/ 41 h 43"/>
                  <a:gd name="T34" fmla="*/ 23 w 37"/>
                  <a:gd name="T35" fmla="*/ 41 h 43"/>
                  <a:gd name="T36" fmla="*/ 29 w 37"/>
                  <a:gd name="T37" fmla="*/ 40 h 43"/>
                  <a:gd name="T38" fmla="*/ 32 w 37"/>
                  <a:gd name="T39" fmla="*/ 38 h 43"/>
                  <a:gd name="T40" fmla="*/ 36 w 37"/>
                  <a:gd name="T41" fmla="*/ 32 h 43"/>
                  <a:gd name="T42" fmla="*/ 37 w 37"/>
                  <a:gd name="T43" fmla="*/ 32 h 43"/>
                  <a:gd name="T44" fmla="*/ 33 w 37"/>
                  <a:gd name="T45" fmla="*/ 43 h 43"/>
                  <a:gd name="T46" fmla="*/ 0 w 37"/>
                  <a:gd name="T47" fmla="*/ 43 h 43"/>
                  <a:gd name="T48" fmla="*/ 0 w 37"/>
                  <a:gd name="T49" fmla="*/ 42 h 43"/>
                  <a:gd name="T50" fmla="*/ 2 w 37"/>
                  <a:gd name="T51" fmla="*/ 42 h 43"/>
                  <a:gd name="T52" fmla="*/ 5 w 37"/>
                  <a:gd name="T53" fmla="*/ 41 h 43"/>
                  <a:gd name="T54" fmla="*/ 6 w 37"/>
                  <a:gd name="T55" fmla="*/ 40 h 43"/>
                  <a:gd name="T56" fmla="*/ 6 w 37"/>
                  <a:gd name="T57" fmla="*/ 35 h 43"/>
                  <a:gd name="T58" fmla="*/ 6 w 37"/>
                  <a:gd name="T59" fmla="*/ 7 h 43"/>
                  <a:gd name="T60" fmla="*/ 6 w 37"/>
                  <a:gd name="T61" fmla="*/ 2 h 43"/>
                  <a:gd name="T62" fmla="*/ 2 w 37"/>
                  <a:gd name="T63" fmla="*/ 1 h 43"/>
                  <a:gd name="T64" fmla="*/ 0 w 37"/>
                  <a:gd name="T65" fmla="*/ 1 h 43"/>
                  <a:gd name="T66" fmla="*/ 0 w 37"/>
                  <a:gd name="T67" fmla="*/ 0 h 43"/>
                  <a:gd name="T68" fmla="*/ 33 w 37"/>
                  <a:gd name="T69" fmla="*/ 0 h 43"/>
                  <a:gd name="T70" fmla="*/ 34 w 37"/>
                  <a:gd name="T71" fmla="*/ 9 h 43"/>
                  <a:gd name="T72" fmla="*/ 33 w 37"/>
                  <a:gd name="T73" fmla="*/ 9 h 43"/>
                  <a:gd name="T74" fmla="*/ 31 w 37"/>
                  <a:gd name="T75" fmla="*/ 5 h 43"/>
                  <a:gd name="T76" fmla="*/ 29 w 37"/>
                  <a:gd name="T77" fmla="*/ 3 h 43"/>
                  <a:gd name="T78" fmla="*/ 24 w 37"/>
                  <a:gd name="T79" fmla="*/ 2 h 43"/>
                  <a:gd name="T80" fmla="*/ 13 w 37"/>
                  <a:gd name="T81" fmla="*/ 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7" h="43">
                    <a:moveTo>
                      <a:pt x="13" y="2"/>
                    </a:moveTo>
                    <a:cubicBezTo>
                      <a:pt x="13" y="19"/>
                      <a:pt x="13" y="19"/>
                      <a:pt x="13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4" y="19"/>
                      <a:pt x="26" y="19"/>
                      <a:pt x="27" y="18"/>
                    </a:cubicBezTo>
                    <a:cubicBezTo>
                      <a:pt x="27" y="18"/>
                      <a:pt x="28" y="17"/>
                      <a:pt x="28" y="16"/>
                    </a:cubicBezTo>
                    <a:cubicBezTo>
                      <a:pt x="29" y="15"/>
                      <a:pt x="29" y="14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28"/>
                      <a:pt x="30" y="28"/>
                      <a:pt x="30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8" y="26"/>
                      <a:pt x="28" y="25"/>
                      <a:pt x="28" y="24"/>
                    </a:cubicBezTo>
                    <a:cubicBezTo>
                      <a:pt x="27" y="23"/>
                      <a:pt x="27" y="23"/>
                      <a:pt x="26" y="22"/>
                    </a:cubicBezTo>
                    <a:cubicBezTo>
                      <a:pt x="25" y="22"/>
                      <a:pt x="24" y="22"/>
                      <a:pt x="2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8"/>
                      <a:pt x="13" y="39"/>
                      <a:pt x="13" y="39"/>
                    </a:cubicBezTo>
                    <a:cubicBezTo>
                      <a:pt x="13" y="40"/>
                      <a:pt x="13" y="40"/>
                      <a:pt x="14" y="40"/>
                    </a:cubicBezTo>
                    <a:cubicBezTo>
                      <a:pt x="14" y="41"/>
                      <a:pt x="15" y="41"/>
                      <a:pt x="16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6" y="41"/>
                      <a:pt x="28" y="41"/>
                      <a:pt x="29" y="40"/>
                    </a:cubicBezTo>
                    <a:cubicBezTo>
                      <a:pt x="30" y="40"/>
                      <a:pt x="31" y="39"/>
                      <a:pt x="32" y="38"/>
                    </a:cubicBezTo>
                    <a:cubicBezTo>
                      <a:pt x="33" y="37"/>
                      <a:pt x="35" y="35"/>
                      <a:pt x="36" y="32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33" y="43"/>
                      <a:pt x="33" y="43"/>
                      <a:pt x="33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4" y="42"/>
                      <a:pt x="5" y="41"/>
                    </a:cubicBezTo>
                    <a:cubicBezTo>
                      <a:pt x="5" y="41"/>
                      <a:pt x="6" y="40"/>
                      <a:pt x="6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2"/>
                    </a:cubicBezTo>
                    <a:cubicBezTo>
                      <a:pt x="5" y="2"/>
                      <a:pt x="4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2" y="7"/>
                      <a:pt x="32" y="5"/>
                      <a:pt x="31" y="5"/>
                    </a:cubicBezTo>
                    <a:cubicBezTo>
                      <a:pt x="31" y="4"/>
                      <a:pt x="30" y="3"/>
                      <a:pt x="29" y="3"/>
                    </a:cubicBezTo>
                    <a:cubicBezTo>
                      <a:pt x="28" y="2"/>
                      <a:pt x="27" y="2"/>
                      <a:pt x="24" y="2"/>
                    </a:cubicBezTo>
                    <a:lnTo>
                      <a:pt x="13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58"/>
              <p:cNvSpPr>
                <a:spLocks noEditPoints="1"/>
              </p:cNvSpPr>
              <p:nvPr/>
            </p:nvSpPr>
            <p:spPr bwMode="auto">
              <a:xfrm>
                <a:off x="3640138" y="996950"/>
                <a:ext cx="141287" cy="142875"/>
              </a:xfrm>
              <a:custGeom>
                <a:avLst/>
                <a:gdLst>
                  <a:gd name="T0" fmla="*/ 43 w 43"/>
                  <a:gd name="T1" fmla="*/ 43 h 43"/>
                  <a:gd name="T2" fmla="*/ 31 w 43"/>
                  <a:gd name="T3" fmla="*/ 43 h 43"/>
                  <a:gd name="T4" fmla="*/ 17 w 43"/>
                  <a:gd name="T5" fmla="*/ 23 h 43"/>
                  <a:gd name="T6" fmla="*/ 14 w 43"/>
                  <a:gd name="T7" fmla="*/ 23 h 43"/>
                  <a:gd name="T8" fmla="*/ 13 w 43"/>
                  <a:gd name="T9" fmla="*/ 23 h 43"/>
                  <a:gd name="T10" fmla="*/ 13 w 43"/>
                  <a:gd name="T11" fmla="*/ 23 h 43"/>
                  <a:gd name="T12" fmla="*/ 12 w 43"/>
                  <a:gd name="T13" fmla="*/ 23 h 43"/>
                  <a:gd name="T14" fmla="*/ 12 w 43"/>
                  <a:gd name="T15" fmla="*/ 35 h 43"/>
                  <a:gd name="T16" fmla="*/ 13 w 43"/>
                  <a:gd name="T17" fmla="*/ 40 h 43"/>
                  <a:gd name="T18" fmla="*/ 17 w 43"/>
                  <a:gd name="T19" fmla="*/ 42 h 43"/>
                  <a:gd name="T20" fmla="*/ 18 w 43"/>
                  <a:gd name="T21" fmla="*/ 42 h 43"/>
                  <a:gd name="T22" fmla="*/ 18 w 43"/>
                  <a:gd name="T23" fmla="*/ 43 h 43"/>
                  <a:gd name="T24" fmla="*/ 0 w 43"/>
                  <a:gd name="T25" fmla="*/ 43 h 43"/>
                  <a:gd name="T26" fmla="*/ 0 w 43"/>
                  <a:gd name="T27" fmla="*/ 42 h 43"/>
                  <a:gd name="T28" fmla="*/ 1 w 43"/>
                  <a:gd name="T29" fmla="*/ 42 h 43"/>
                  <a:gd name="T30" fmla="*/ 5 w 43"/>
                  <a:gd name="T31" fmla="*/ 40 h 43"/>
                  <a:gd name="T32" fmla="*/ 6 w 43"/>
                  <a:gd name="T33" fmla="*/ 35 h 43"/>
                  <a:gd name="T34" fmla="*/ 6 w 43"/>
                  <a:gd name="T35" fmla="*/ 8 h 43"/>
                  <a:gd name="T36" fmla="*/ 5 w 43"/>
                  <a:gd name="T37" fmla="*/ 2 h 43"/>
                  <a:gd name="T38" fmla="*/ 1 w 43"/>
                  <a:gd name="T39" fmla="*/ 1 h 43"/>
                  <a:gd name="T40" fmla="*/ 0 w 43"/>
                  <a:gd name="T41" fmla="*/ 1 h 43"/>
                  <a:gd name="T42" fmla="*/ 0 w 43"/>
                  <a:gd name="T43" fmla="*/ 0 h 43"/>
                  <a:gd name="T44" fmla="*/ 16 w 43"/>
                  <a:gd name="T45" fmla="*/ 0 h 43"/>
                  <a:gd name="T46" fmla="*/ 26 w 43"/>
                  <a:gd name="T47" fmla="*/ 1 h 43"/>
                  <a:gd name="T48" fmla="*/ 31 w 43"/>
                  <a:gd name="T49" fmla="*/ 5 h 43"/>
                  <a:gd name="T50" fmla="*/ 33 w 43"/>
                  <a:gd name="T51" fmla="*/ 11 h 43"/>
                  <a:gd name="T52" fmla="*/ 31 w 43"/>
                  <a:gd name="T53" fmla="*/ 18 h 43"/>
                  <a:gd name="T54" fmla="*/ 23 w 43"/>
                  <a:gd name="T55" fmla="*/ 22 h 43"/>
                  <a:gd name="T56" fmla="*/ 32 w 43"/>
                  <a:gd name="T57" fmla="*/ 34 h 43"/>
                  <a:gd name="T58" fmla="*/ 37 w 43"/>
                  <a:gd name="T59" fmla="*/ 40 h 43"/>
                  <a:gd name="T60" fmla="*/ 43 w 43"/>
                  <a:gd name="T61" fmla="*/ 42 h 43"/>
                  <a:gd name="T62" fmla="*/ 43 w 43"/>
                  <a:gd name="T63" fmla="*/ 43 h 43"/>
                  <a:gd name="T64" fmla="*/ 12 w 43"/>
                  <a:gd name="T65" fmla="*/ 21 h 43"/>
                  <a:gd name="T66" fmla="*/ 13 w 43"/>
                  <a:gd name="T67" fmla="*/ 21 h 43"/>
                  <a:gd name="T68" fmla="*/ 14 w 43"/>
                  <a:gd name="T69" fmla="*/ 21 h 43"/>
                  <a:gd name="T70" fmla="*/ 23 w 43"/>
                  <a:gd name="T71" fmla="*/ 18 h 43"/>
                  <a:gd name="T72" fmla="*/ 26 w 43"/>
                  <a:gd name="T73" fmla="*/ 11 h 43"/>
                  <a:gd name="T74" fmla="*/ 24 w 43"/>
                  <a:gd name="T75" fmla="*/ 5 h 43"/>
                  <a:gd name="T76" fmla="*/ 17 w 43"/>
                  <a:gd name="T77" fmla="*/ 2 h 43"/>
                  <a:gd name="T78" fmla="*/ 12 w 43"/>
                  <a:gd name="T79" fmla="*/ 3 h 43"/>
                  <a:gd name="T80" fmla="*/ 12 w 43"/>
                  <a:gd name="T81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3" h="43">
                    <a:moveTo>
                      <a:pt x="43" y="43"/>
                    </a:moveTo>
                    <a:cubicBezTo>
                      <a:pt x="31" y="43"/>
                      <a:pt x="31" y="43"/>
                      <a:pt x="31" y="4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40"/>
                      <a:pt x="13" y="40"/>
                    </a:cubicBezTo>
                    <a:cubicBezTo>
                      <a:pt x="14" y="41"/>
                      <a:pt x="15" y="42"/>
                      <a:pt x="17" y="42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39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3"/>
                      <a:pt x="5" y="2"/>
                    </a:cubicBezTo>
                    <a:cubicBezTo>
                      <a:pt x="4" y="2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20" y="0"/>
                      <a:pt x="24" y="0"/>
                      <a:pt x="26" y="1"/>
                    </a:cubicBezTo>
                    <a:cubicBezTo>
                      <a:pt x="28" y="2"/>
                      <a:pt x="30" y="3"/>
                      <a:pt x="31" y="5"/>
                    </a:cubicBezTo>
                    <a:cubicBezTo>
                      <a:pt x="33" y="6"/>
                      <a:pt x="33" y="9"/>
                      <a:pt x="33" y="11"/>
                    </a:cubicBezTo>
                    <a:cubicBezTo>
                      <a:pt x="33" y="14"/>
                      <a:pt x="33" y="16"/>
                      <a:pt x="31" y="18"/>
                    </a:cubicBezTo>
                    <a:cubicBezTo>
                      <a:pt x="29" y="20"/>
                      <a:pt x="26" y="21"/>
                      <a:pt x="23" y="22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4" y="37"/>
                      <a:pt x="36" y="39"/>
                      <a:pt x="37" y="40"/>
                    </a:cubicBezTo>
                    <a:cubicBezTo>
                      <a:pt x="38" y="41"/>
                      <a:pt x="40" y="42"/>
                      <a:pt x="43" y="42"/>
                    </a:cubicBezTo>
                    <a:lnTo>
                      <a:pt x="43" y="43"/>
                    </a:lnTo>
                    <a:close/>
                    <a:moveTo>
                      <a:pt x="12" y="21"/>
                    </a:move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8" y="21"/>
                      <a:pt x="21" y="20"/>
                      <a:pt x="23" y="18"/>
                    </a:cubicBezTo>
                    <a:cubicBezTo>
                      <a:pt x="25" y="16"/>
                      <a:pt x="26" y="14"/>
                      <a:pt x="26" y="11"/>
                    </a:cubicBezTo>
                    <a:cubicBezTo>
                      <a:pt x="26" y="9"/>
                      <a:pt x="25" y="7"/>
                      <a:pt x="24" y="5"/>
                    </a:cubicBezTo>
                    <a:cubicBezTo>
                      <a:pt x="22" y="3"/>
                      <a:pt x="20" y="2"/>
                      <a:pt x="17" y="2"/>
                    </a:cubicBezTo>
                    <a:cubicBezTo>
                      <a:pt x="16" y="2"/>
                      <a:pt x="14" y="3"/>
                      <a:pt x="12" y="3"/>
                    </a:cubicBezTo>
                    <a:lnTo>
                      <a:pt x="1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59"/>
              <p:cNvSpPr/>
              <p:nvPr/>
            </p:nvSpPr>
            <p:spPr bwMode="auto">
              <a:xfrm>
                <a:off x="3792538" y="993775"/>
                <a:ext cx="95250" cy="149225"/>
              </a:xfrm>
              <a:custGeom>
                <a:avLst/>
                <a:gdLst>
                  <a:gd name="T0" fmla="*/ 26 w 29"/>
                  <a:gd name="T1" fmla="*/ 0 h 45"/>
                  <a:gd name="T2" fmla="*/ 26 w 29"/>
                  <a:gd name="T3" fmla="*/ 15 h 45"/>
                  <a:gd name="T4" fmla="*/ 25 w 29"/>
                  <a:gd name="T5" fmla="*/ 15 h 45"/>
                  <a:gd name="T6" fmla="*/ 24 w 29"/>
                  <a:gd name="T7" fmla="*/ 11 h 45"/>
                  <a:gd name="T8" fmla="*/ 23 w 29"/>
                  <a:gd name="T9" fmla="*/ 8 h 45"/>
                  <a:gd name="T10" fmla="*/ 19 w 29"/>
                  <a:gd name="T11" fmla="*/ 4 h 45"/>
                  <a:gd name="T12" fmla="*/ 13 w 29"/>
                  <a:gd name="T13" fmla="*/ 2 h 45"/>
                  <a:gd name="T14" fmla="*/ 7 w 29"/>
                  <a:gd name="T15" fmla="*/ 5 h 45"/>
                  <a:gd name="T16" fmla="*/ 5 w 29"/>
                  <a:gd name="T17" fmla="*/ 9 h 45"/>
                  <a:gd name="T18" fmla="*/ 7 w 29"/>
                  <a:gd name="T19" fmla="*/ 13 h 45"/>
                  <a:gd name="T20" fmla="*/ 16 w 29"/>
                  <a:gd name="T21" fmla="*/ 19 h 45"/>
                  <a:gd name="T22" fmla="*/ 24 w 29"/>
                  <a:gd name="T23" fmla="*/ 24 h 45"/>
                  <a:gd name="T24" fmla="*/ 28 w 29"/>
                  <a:gd name="T25" fmla="*/ 28 h 45"/>
                  <a:gd name="T26" fmla="*/ 29 w 29"/>
                  <a:gd name="T27" fmla="*/ 33 h 45"/>
                  <a:gd name="T28" fmla="*/ 25 w 29"/>
                  <a:gd name="T29" fmla="*/ 41 h 45"/>
                  <a:gd name="T30" fmla="*/ 15 w 29"/>
                  <a:gd name="T31" fmla="*/ 45 h 45"/>
                  <a:gd name="T32" fmla="*/ 12 w 29"/>
                  <a:gd name="T33" fmla="*/ 45 h 45"/>
                  <a:gd name="T34" fmla="*/ 8 w 29"/>
                  <a:gd name="T35" fmla="*/ 44 h 45"/>
                  <a:gd name="T36" fmla="*/ 4 w 29"/>
                  <a:gd name="T37" fmla="*/ 43 h 45"/>
                  <a:gd name="T38" fmla="*/ 2 w 29"/>
                  <a:gd name="T39" fmla="*/ 43 h 45"/>
                  <a:gd name="T40" fmla="*/ 2 w 29"/>
                  <a:gd name="T41" fmla="*/ 45 h 45"/>
                  <a:gd name="T42" fmla="*/ 1 w 29"/>
                  <a:gd name="T43" fmla="*/ 45 h 45"/>
                  <a:gd name="T44" fmla="*/ 1 w 29"/>
                  <a:gd name="T45" fmla="*/ 30 h 45"/>
                  <a:gd name="T46" fmla="*/ 2 w 29"/>
                  <a:gd name="T47" fmla="*/ 30 h 45"/>
                  <a:gd name="T48" fmla="*/ 3 w 29"/>
                  <a:gd name="T49" fmla="*/ 34 h 45"/>
                  <a:gd name="T50" fmla="*/ 4 w 29"/>
                  <a:gd name="T51" fmla="*/ 37 h 45"/>
                  <a:gd name="T52" fmla="*/ 8 w 29"/>
                  <a:gd name="T53" fmla="*/ 41 h 45"/>
                  <a:gd name="T54" fmla="*/ 15 w 29"/>
                  <a:gd name="T55" fmla="*/ 43 h 45"/>
                  <a:gd name="T56" fmla="*/ 21 w 29"/>
                  <a:gd name="T57" fmla="*/ 40 h 45"/>
                  <a:gd name="T58" fmla="*/ 23 w 29"/>
                  <a:gd name="T59" fmla="*/ 35 h 45"/>
                  <a:gd name="T60" fmla="*/ 22 w 29"/>
                  <a:gd name="T61" fmla="*/ 32 h 45"/>
                  <a:gd name="T62" fmla="*/ 20 w 29"/>
                  <a:gd name="T63" fmla="*/ 29 h 45"/>
                  <a:gd name="T64" fmla="*/ 13 w 29"/>
                  <a:gd name="T65" fmla="*/ 25 h 45"/>
                  <a:gd name="T66" fmla="*/ 8 w 29"/>
                  <a:gd name="T67" fmla="*/ 22 h 45"/>
                  <a:gd name="T68" fmla="*/ 5 w 29"/>
                  <a:gd name="T69" fmla="*/ 20 h 45"/>
                  <a:gd name="T70" fmla="*/ 1 w 29"/>
                  <a:gd name="T71" fmla="*/ 16 h 45"/>
                  <a:gd name="T72" fmla="*/ 0 w 29"/>
                  <a:gd name="T73" fmla="*/ 11 h 45"/>
                  <a:gd name="T74" fmla="*/ 4 w 29"/>
                  <a:gd name="T75" fmla="*/ 3 h 45"/>
                  <a:gd name="T76" fmla="*/ 13 w 29"/>
                  <a:gd name="T77" fmla="*/ 0 h 45"/>
                  <a:gd name="T78" fmla="*/ 20 w 29"/>
                  <a:gd name="T79" fmla="*/ 2 h 45"/>
                  <a:gd name="T80" fmla="*/ 22 w 29"/>
                  <a:gd name="T81" fmla="*/ 2 h 45"/>
                  <a:gd name="T82" fmla="*/ 23 w 29"/>
                  <a:gd name="T83" fmla="*/ 2 h 45"/>
                  <a:gd name="T84" fmla="*/ 24 w 29"/>
                  <a:gd name="T85" fmla="*/ 2 h 45"/>
                  <a:gd name="T86" fmla="*/ 25 w 29"/>
                  <a:gd name="T87" fmla="*/ 0 h 45"/>
                  <a:gd name="T88" fmla="*/ 26 w 29"/>
                  <a:gd name="T8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" h="45">
                    <a:moveTo>
                      <a:pt x="26" y="0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3"/>
                      <a:pt x="24" y="12"/>
                      <a:pt x="24" y="11"/>
                    </a:cubicBezTo>
                    <a:cubicBezTo>
                      <a:pt x="24" y="10"/>
                      <a:pt x="23" y="9"/>
                      <a:pt x="23" y="8"/>
                    </a:cubicBezTo>
                    <a:cubicBezTo>
                      <a:pt x="22" y="6"/>
                      <a:pt x="20" y="5"/>
                      <a:pt x="19" y="4"/>
                    </a:cubicBezTo>
                    <a:cubicBezTo>
                      <a:pt x="17" y="3"/>
                      <a:pt x="15" y="2"/>
                      <a:pt x="13" y="2"/>
                    </a:cubicBezTo>
                    <a:cubicBezTo>
                      <a:pt x="11" y="2"/>
                      <a:pt x="9" y="3"/>
                      <a:pt x="7" y="5"/>
                    </a:cubicBezTo>
                    <a:cubicBezTo>
                      <a:pt x="6" y="6"/>
                      <a:pt x="5" y="7"/>
                      <a:pt x="5" y="9"/>
                    </a:cubicBezTo>
                    <a:cubicBezTo>
                      <a:pt x="5" y="10"/>
                      <a:pt x="6" y="12"/>
                      <a:pt x="7" y="13"/>
                    </a:cubicBezTo>
                    <a:cubicBezTo>
                      <a:pt x="8" y="14"/>
                      <a:pt x="11" y="16"/>
                      <a:pt x="16" y="19"/>
                    </a:cubicBezTo>
                    <a:cubicBezTo>
                      <a:pt x="20" y="21"/>
                      <a:pt x="23" y="23"/>
                      <a:pt x="24" y="24"/>
                    </a:cubicBezTo>
                    <a:cubicBezTo>
                      <a:pt x="26" y="25"/>
                      <a:pt x="27" y="27"/>
                      <a:pt x="28" y="28"/>
                    </a:cubicBezTo>
                    <a:cubicBezTo>
                      <a:pt x="28" y="30"/>
                      <a:pt x="29" y="31"/>
                      <a:pt x="29" y="33"/>
                    </a:cubicBezTo>
                    <a:cubicBezTo>
                      <a:pt x="29" y="36"/>
                      <a:pt x="28" y="39"/>
                      <a:pt x="25" y="41"/>
                    </a:cubicBezTo>
                    <a:cubicBezTo>
                      <a:pt x="23" y="44"/>
                      <a:pt x="19" y="45"/>
                      <a:pt x="15" y="45"/>
                    </a:cubicBezTo>
                    <a:cubicBezTo>
                      <a:pt x="14" y="45"/>
                      <a:pt x="13" y="45"/>
                      <a:pt x="12" y="45"/>
                    </a:cubicBezTo>
                    <a:cubicBezTo>
                      <a:pt x="11" y="45"/>
                      <a:pt x="10" y="44"/>
                      <a:pt x="8" y="44"/>
                    </a:cubicBezTo>
                    <a:cubicBezTo>
                      <a:pt x="6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3"/>
                      <a:pt x="2" y="44"/>
                      <a:pt x="2" y="45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2" y="32"/>
                      <a:pt x="2" y="33"/>
                      <a:pt x="3" y="34"/>
                    </a:cubicBezTo>
                    <a:cubicBezTo>
                      <a:pt x="3" y="35"/>
                      <a:pt x="4" y="36"/>
                      <a:pt x="4" y="37"/>
                    </a:cubicBezTo>
                    <a:cubicBezTo>
                      <a:pt x="5" y="39"/>
                      <a:pt x="6" y="40"/>
                      <a:pt x="8" y="41"/>
                    </a:cubicBezTo>
                    <a:cubicBezTo>
                      <a:pt x="10" y="42"/>
                      <a:pt x="12" y="43"/>
                      <a:pt x="15" y="43"/>
                    </a:cubicBezTo>
                    <a:cubicBezTo>
                      <a:pt x="17" y="43"/>
                      <a:pt x="19" y="42"/>
                      <a:pt x="21" y="40"/>
                    </a:cubicBezTo>
                    <a:cubicBezTo>
                      <a:pt x="22" y="39"/>
                      <a:pt x="23" y="37"/>
                      <a:pt x="23" y="35"/>
                    </a:cubicBezTo>
                    <a:cubicBezTo>
                      <a:pt x="23" y="34"/>
                      <a:pt x="23" y="33"/>
                      <a:pt x="22" y="32"/>
                    </a:cubicBezTo>
                    <a:cubicBezTo>
                      <a:pt x="22" y="31"/>
                      <a:pt x="21" y="30"/>
                      <a:pt x="20" y="29"/>
                    </a:cubicBezTo>
                    <a:cubicBezTo>
                      <a:pt x="19" y="29"/>
                      <a:pt x="17" y="27"/>
                      <a:pt x="13" y="25"/>
                    </a:cubicBezTo>
                    <a:cubicBezTo>
                      <a:pt x="11" y="24"/>
                      <a:pt x="10" y="23"/>
                      <a:pt x="8" y="22"/>
                    </a:cubicBezTo>
                    <a:cubicBezTo>
                      <a:pt x="7" y="22"/>
                      <a:pt x="6" y="21"/>
                      <a:pt x="5" y="20"/>
                    </a:cubicBezTo>
                    <a:cubicBezTo>
                      <a:pt x="3" y="19"/>
                      <a:pt x="2" y="18"/>
                      <a:pt x="1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0" y="8"/>
                      <a:pt x="1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1" y="2"/>
                      <a:pt x="21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4" y="2"/>
                      <a:pt x="24" y="2"/>
                    </a:cubicBezTo>
                    <a:cubicBezTo>
                      <a:pt x="24" y="2"/>
                      <a:pt x="25" y="1"/>
                      <a:pt x="25" y="0"/>
                    </a:cubicBezTo>
                    <a:lnTo>
                      <a:pt x="2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0"/>
              <p:cNvSpPr/>
              <p:nvPr/>
            </p:nvSpPr>
            <p:spPr bwMode="auto">
              <a:xfrm>
                <a:off x="3903663" y="996950"/>
                <a:ext cx="63500" cy="142875"/>
              </a:xfrm>
              <a:custGeom>
                <a:avLst/>
                <a:gdLst>
                  <a:gd name="T0" fmla="*/ 19 w 19"/>
                  <a:gd name="T1" fmla="*/ 42 h 43"/>
                  <a:gd name="T2" fmla="*/ 19 w 19"/>
                  <a:gd name="T3" fmla="*/ 43 h 43"/>
                  <a:gd name="T4" fmla="*/ 0 w 19"/>
                  <a:gd name="T5" fmla="*/ 43 h 43"/>
                  <a:gd name="T6" fmla="*/ 0 w 19"/>
                  <a:gd name="T7" fmla="*/ 42 h 43"/>
                  <a:gd name="T8" fmla="*/ 2 w 19"/>
                  <a:gd name="T9" fmla="*/ 42 h 43"/>
                  <a:gd name="T10" fmla="*/ 5 w 19"/>
                  <a:gd name="T11" fmla="*/ 40 h 43"/>
                  <a:gd name="T12" fmla="*/ 6 w 19"/>
                  <a:gd name="T13" fmla="*/ 35 h 43"/>
                  <a:gd name="T14" fmla="*/ 6 w 19"/>
                  <a:gd name="T15" fmla="*/ 8 h 43"/>
                  <a:gd name="T16" fmla="*/ 6 w 19"/>
                  <a:gd name="T17" fmla="*/ 3 h 43"/>
                  <a:gd name="T18" fmla="*/ 4 w 19"/>
                  <a:gd name="T19" fmla="*/ 2 h 43"/>
                  <a:gd name="T20" fmla="*/ 2 w 19"/>
                  <a:gd name="T21" fmla="*/ 1 h 43"/>
                  <a:gd name="T22" fmla="*/ 0 w 19"/>
                  <a:gd name="T23" fmla="*/ 1 h 43"/>
                  <a:gd name="T24" fmla="*/ 0 w 19"/>
                  <a:gd name="T25" fmla="*/ 0 h 43"/>
                  <a:gd name="T26" fmla="*/ 19 w 19"/>
                  <a:gd name="T27" fmla="*/ 0 h 43"/>
                  <a:gd name="T28" fmla="*/ 19 w 19"/>
                  <a:gd name="T29" fmla="*/ 1 h 43"/>
                  <a:gd name="T30" fmla="*/ 17 w 19"/>
                  <a:gd name="T31" fmla="*/ 1 h 43"/>
                  <a:gd name="T32" fmla="*/ 13 w 19"/>
                  <a:gd name="T33" fmla="*/ 3 h 43"/>
                  <a:gd name="T34" fmla="*/ 12 w 19"/>
                  <a:gd name="T35" fmla="*/ 8 h 43"/>
                  <a:gd name="T36" fmla="*/ 12 w 19"/>
                  <a:gd name="T37" fmla="*/ 35 h 43"/>
                  <a:gd name="T38" fmla="*/ 13 w 19"/>
                  <a:gd name="T39" fmla="*/ 40 h 43"/>
                  <a:gd name="T40" fmla="*/ 14 w 19"/>
                  <a:gd name="T41" fmla="*/ 41 h 43"/>
                  <a:gd name="T42" fmla="*/ 17 w 19"/>
                  <a:gd name="T43" fmla="*/ 42 h 43"/>
                  <a:gd name="T44" fmla="*/ 19 w 19"/>
                  <a:gd name="T45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43">
                    <a:moveTo>
                      <a:pt x="19" y="42"/>
                    </a:moveTo>
                    <a:cubicBezTo>
                      <a:pt x="19" y="43"/>
                      <a:pt x="19" y="43"/>
                      <a:pt x="19" y="43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5" y="41"/>
                      <a:pt x="5" y="40"/>
                    </a:cubicBezTo>
                    <a:cubicBezTo>
                      <a:pt x="6" y="40"/>
                      <a:pt x="6" y="38"/>
                      <a:pt x="6" y="3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3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2"/>
                      <a:pt x="13" y="3"/>
                    </a:cubicBezTo>
                    <a:cubicBezTo>
                      <a:pt x="13" y="3"/>
                      <a:pt x="12" y="5"/>
                      <a:pt x="12" y="8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8"/>
                      <a:pt x="12" y="39"/>
                      <a:pt x="13" y="40"/>
                    </a:cubicBezTo>
                    <a:cubicBezTo>
                      <a:pt x="13" y="40"/>
                      <a:pt x="13" y="41"/>
                      <a:pt x="14" y="41"/>
                    </a:cubicBezTo>
                    <a:cubicBezTo>
                      <a:pt x="15" y="42"/>
                      <a:pt x="16" y="42"/>
                      <a:pt x="17" y="42"/>
                    </a:cubicBezTo>
                    <a:lnTo>
                      <a:pt x="19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1"/>
              <p:cNvSpPr/>
              <p:nvPr/>
            </p:nvSpPr>
            <p:spPr bwMode="auto">
              <a:xfrm>
                <a:off x="3976688" y="996950"/>
                <a:ext cx="119062" cy="142875"/>
              </a:xfrm>
              <a:custGeom>
                <a:avLst/>
                <a:gdLst>
                  <a:gd name="T0" fmla="*/ 36 w 36"/>
                  <a:gd name="T1" fmla="*/ 0 h 43"/>
                  <a:gd name="T2" fmla="*/ 36 w 36"/>
                  <a:gd name="T3" fmla="*/ 10 h 43"/>
                  <a:gd name="T4" fmla="*/ 35 w 36"/>
                  <a:gd name="T5" fmla="*/ 10 h 43"/>
                  <a:gd name="T6" fmla="*/ 34 w 36"/>
                  <a:gd name="T7" fmla="*/ 6 h 43"/>
                  <a:gd name="T8" fmla="*/ 31 w 36"/>
                  <a:gd name="T9" fmla="*/ 3 h 43"/>
                  <a:gd name="T10" fmla="*/ 27 w 36"/>
                  <a:gd name="T11" fmla="*/ 3 h 43"/>
                  <a:gd name="T12" fmla="*/ 21 w 36"/>
                  <a:gd name="T13" fmla="*/ 3 h 43"/>
                  <a:gd name="T14" fmla="*/ 21 w 36"/>
                  <a:gd name="T15" fmla="*/ 36 h 43"/>
                  <a:gd name="T16" fmla="*/ 22 w 36"/>
                  <a:gd name="T17" fmla="*/ 41 h 43"/>
                  <a:gd name="T18" fmla="*/ 26 w 36"/>
                  <a:gd name="T19" fmla="*/ 42 h 43"/>
                  <a:gd name="T20" fmla="*/ 27 w 36"/>
                  <a:gd name="T21" fmla="*/ 42 h 43"/>
                  <a:gd name="T22" fmla="*/ 27 w 36"/>
                  <a:gd name="T23" fmla="*/ 43 h 43"/>
                  <a:gd name="T24" fmla="*/ 9 w 36"/>
                  <a:gd name="T25" fmla="*/ 43 h 43"/>
                  <a:gd name="T26" fmla="*/ 9 w 36"/>
                  <a:gd name="T27" fmla="*/ 42 h 43"/>
                  <a:gd name="T28" fmla="*/ 10 w 36"/>
                  <a:gd name="T29" fmla="*/ 42 h 43"/>
                  <a:gd name="T30" fmla="*/ 14 w 36"/>
                  <a:gd name="T31" fmla="*/ 40 h 43"/>
                  <a:gd name="T32" fmla="*/ 15 w 36"/>
                  <a:gd name="T33" fmla="*/ 39 h 43"/>
                  <a:gd name="T34" fmla="*/ 15 w 36"/>
                  <a:gd name="T35" fmla="*/ 36 h 43"/>
                  <a:gd name="T36" fmla="*/ 15 w 36"/>
                  <a:gd name="T37" fmla="*/ 3 h 43"/>
                  <a:gd name="T38" fmla="*/ 10 w 36"/>
                  <a:gd name="T39" fmla="*/ 3 h 43"/>
                  <a:gd name="T40" fmla="*/ 6 w 36"/>
                  <a:gd name="T41" fmla="*/ 3 h 43"/>
                  <a:gd name="T42" fmla="*/ 3 w 36"/>
                  <a:gd name="T43" fmla="*/ 5 h 43"/>
                  <a:gd name="T44" fmla="*/ 1 w 36"/>
                  <a:gd name="T45" fmla="*/ 10 h 43"/>
                  <a:gd name="T46" fmla="*/ 0 w 36"/>
                  <a:gd name="T47" fmla="*/ 10 h 43"/>
                  <a:gd name="T48" fmla="*/ 1 w 36"/>
                  <a:gd name="T49" fmla="*/ 0 h 43"/>
                  <a:gd name="T50" fmla="*/ 36 w 36"/>
                  <a:gd name="T5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43">
                    <a:moveTo>
                      <a:pt x="36" y="0"/>
                    </a:moveTo>
                    <a:cubicBezTo>
                      <a:pt x="36" y="10"/>
                      <a:pt x="36" y="10"/>
                      <a:pt x="36" y="10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8"/>
                      <a:pt x="35" y="7"/>
                      <a:pt x="34" y="6"/>
                    </a:cubicBezTo>
                    <a:cubicBezTo>
                      <a:pt x="33" y="5"/>
                      <a:pt x="33" y="4"/>
                      <a:pt x="31" y="3"/>
                    </a:cubicBezTo>
                    <a:cubicBezTo>
                      <a:pt x="30" y="3"/>
                      <a:pt x="29" y="3"/>
                      <a:pt x="27" y="3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8"/>
                      <a:pt x="21" y="40"/>
                      <a:pt x="22" y="41"/>
                    </a:cubicBezTo>
                    <a:cubicBezTo>
                      <a:pt x="23" y="41"/>
                      <a:pt x="24" y="42"/>
                      <a:pt x="26" y="42"/>
                    </a:cubicBezTo>
                    <a:cubicBezTo>
                      <a:pt x="27" y="42"/>
                      <a:pt x="27" y="42"/>
                      <a:pt x="27" y="42"/>
                    </a:cubicBezTo>
                    <a:cubicBezTo>
                      <a:pt x="27" y="43"/>
                      <a:pt x="27" y="43"/>
                      <a:pt x="27" y="43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2" y="42"/>
                      <a:pt x="14" y="41"/>
                      <a:pt x="14" y="40"/>
                    </a:cubicBezTo>
                    <a:cubicBezTo>
                      <a:pt x="15" y="40"/>
                      <a:pt x="15" y="39"/>
                      <a:pt x="15" y="39"/>
                    </a:cubicBezTo>
                    <a:cubicBezTo>
                      <a:pt x="15" y="38"/>
                      <a:pt x="15" y="37"/>
                      <a:pt x="15" y="36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8" y="3"/>
                      <a:pt x="6" y="3"/>
                      <a:pt x="6" y="3"/>
                    </a:cubicBezTo>
                    <a:cubicBezTo>
                      <a:pt x="4" y="3"/>
                      <a:pt x="4" y="4"/>
                      <a:pt x="3" y="5"/>
                    </a:cubicBezTo>
                    <a:cubicBezTo>
                      <a:pt x="2" y="6"/>
                      <a:pt x="1" y="8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3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2"/>
              <p:cNvSpPr/>
              <p:nvPr/>
            </p:nvSpPr>
            <p:spPr bwMode="auto">
              <a:xfrm>
                <a:off x="4105275" y="996950"/>
                <a:ext cx="149225" cy="142875"/>
              </a:xfrm>
              <a:custGeom>
                <a:avLst/>
                <a:gdLst>
                  <a:gd name="T0" fmla="*/ 30 w 45"/>
                  <a:gd name="T1" fmla="*/ 0 h 43"/>
                  <a:gd name="T2" fmla="*/ 45 w 45"/>
                  <a:gd name="T3" fmla="*/ 0 h 43"/>
                  <a:gd name="T4" fmla="*/ 45 w 45"/>
                  <a:gd name="T5" fmla="*/ 1 h 43"/>
                  <a:gd name="T6" fmla="*/ 44 w 45"/>
                  <a:gd name="T7" fmla="*/ 1 h 43"/>
                  <a:gd name="T8" fmla="*/ 42 w 45"/>
                  <a:gd name="T9" fmla="*/ 2 h 43"/>
                  <a:gd name="T10" fmla="*/ 39 w 45"/>
                  <a:gd name="T11" fmla="*/ 4 h 43"/>
                  <a:gd name="T12" fmla="*/ 36 w 45"/>
                  <a:gd name="T13" fmla="*/ 8 h 43"/>
                  <a:gd name="T14" fmla="*/ 25 w 45"/>
                  <a:gd name="T15" fmla="*/ 25 h 43"/>
                  <a:gd name="T16" fmla="*/ 25 w 45"/>
                  <a:gd name="T17" fmla="*/ 36 h 43"/>
                  <a:gd name="T18" fmla="*/ 26 w 45"/>
                  <a:gd name="T19" fmla="*/ 41 h 43"/>
                  <a:gd name="T20" fmla="*/ 30 w 45"/>
                  <a:gd name="T21" fmla="*/ 42 h 43"/>
                  <a:gd name="T22" fmla="*/ 31 w 45"/>
                  <a:gd name="T23" fmla="*/ 42 h 43"/>
                  <a:gd name="T24" fmla="*/ 31 w 45"/>
                  <a:gd name="T25" fmla="*/ 43 h 43"/>
                  <a:gd name="T26" fmla="*/ 13 w 45"/>
                  <a:gd name="T27" fmla="*/ 43 h 43"/>
                  <a:gd name="T28" fmla="*/ 13 w 45"/>
                  <a:gd name="T29" fmla="*/ 42 h 43"/>
                  <a:gd name="T30" fmla="*/ 15 w 45"/>
                  <a:gd name="T31" fmla="*/ 42 h 43"/>
                  <a:gd name="T32" fmla="*/ 18 w 45"/>
                  <a:gd name="T33" fmla="*/ 40 h 43"/>
                  <a:gd name="T34" fmla="*/ 19 w 45"/>
                  <a:gd name="T35" fmla="*/ 39 h 43"/>
                  <a:gd name="T36" fmla="*/ 19 w 45"/>
                  <a:gd name="T37" fmla="*/ 36 h 43"/>
                  <a:gd name="T38" fmla="*/ 19 w 45"/>
                  <a:gd name="T39" fmla="*/ 25 h 43"/>
                  <a:gd name="T40" fmla="*/ 7 w 45"/>
                  <a:gd name="T41" fmla="*/ 7 h 43"/>
                  <a:gd name="T42" fmla="*/ 4 w 45"/>
                  <a:gd name="T43" fmla="*/ 3 h 43"/>
                  <a:gd name="T44" fmla="*/ 1 w 45"/>
                  <a:gd name="T45" fmla="*/ 1 h 43"/>
                  <a:gd name="T46" fmla="*/ 0 w 45"/>
                  <a:gd name="T47" fmla="*/ 1 h 43"/>
                  <a:gd name="T48" fmla="*/ 0 w 45"/>
                  <a:gd name="T49" fmla="*/ 0 h 43"/>
                  <a:gd name="T50" fmla="*/ 18 w 45"/>
                  <a:gd name="T51" fmla="*/ 0 h 43"/>
                  <a:gd name="T52" fmla="*/ 18 w 45"/>
                  <a:gd name="T53" fmla="*/ 1 h 43"/>
                  <a:gd name="T54" fmla="*/ 17 w 45"/>
                  <a:gd name="T55" fmla="*/ 1 h 43"/>
                  <a:gd name="T56" fmla="*/ 14 w 45"/>
                  <a:gd name="T57" fmla="*/ 2 h 43"/>
                  <a:gd name="T58" fmla="*/ 13 w 45"/>
                  <a:gd name="T59" fmla="*/ 4 h 43"/>
                  <a:gd name="T60" fmla="*/ 15 w 45"/>
                  <a:gd name="T61" fmla="*/ 8 h 43"/>
                  <a:gd name="T62" fmla="*/ 24 w 45"/>
                  <a:gd name="T63" fmla="*/ 22 h 43"/>
                  <a:gd name="T64" fmla="*/ 32 w 45"/>
                  <a:gd name="T65" fmla="*/ 9 h 43"/>
                  <a:gd name="T66" fmla="*/ 34 w 45"/>
                  <a:gd name="T67" fmla="*/ 4 h 43"/>
                  <a:gd name="T68" fmla="*/ 34 w 45"/>
                  <a:gd name="T69" fmla="*/ 3 h 43"/>
                  <a:gd name="T70" fmla="*/ 33 w 45"/>
                  <a:gd name="T71" fmla="*/ 1 h 43"/>
                  <a:gd name="T72" fmla="*/ 30 w 45"/>
                  <a:gd name="T73" fmla="*/ 1 h 43"/>
                  <a:gd name="T74" fmla="*/ 30 w 45"/>
                  <a:gd name="T75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5" h="43">
                    <a:moveTo>
                      <a:pt x="30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1"/>
                      <a:pt x="43" y="1"/>
                      <a:pt x="42" y="2"/>
                    </a:cubicBezTo>
                    <a:cubicBezTo>
                      <a:pt x="41" y="2"/>
                      <a:pt x="40" y="3"/>
                      <a:pt x="39" y="4"/>
                    </a:cubicBezTo>
                    <a:cubicBezTo>
                      <a:pt x="38" y="5"/>
                      <a:pt x="37" y="6"/>
                      <a:pt x="36" y="8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5" y="38"/>
                      <a:pt x="26" y="40"/>
                      <a:pt x="26" y="41"/>
                    </a:cubicBezTo>
                    <a:cubicBezTo>
                      <a:pt x="27" y="41"/>
                      <a:pt x="28" y="42"/>
                      <a:pt x="30" y="42"/>
                    </a:cubicBezTo>
                    <a:cubicBezTo>
                      <a:pt x="31" y="42"/>
                      <a:pt x="31" y="42"/>
                      <a:pt x="31" y="42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13" y="43"/>
                      <a:pt x="13" y="43"/>
                      <a:pt x="13" y="43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8" y="41"/>
                      <a:pt x="18" y="40"/>
                    </a:cubicBezTo>
                    <a:cubicBezTo>
                      <a:pt x="19" y="40"/>
                      <a:pt x="19" y="39"/>
                      <a:pt x="19" y="39"/>
                    </a:cubicBezTo>
                    <a:cubicBezTo>
                      <a:pt x="19" y="38"/>
                      <a:pt x="19" y="37"/>
                      <a:pt x="19" y="36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6" y="5"/>
                      <a:pt x="5" y="4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5"/>
                      <a:pt x="14" y="6"/>
                      <a:pt x="15" y="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32" y="9"/>
                      <a:pt x="32" y="9"/>
                      <a:pt x="32" y="9"/>
                    </a:cubicBezTo>
                    <a:cubicBezTo>
                      <a:pt x="34" y="7"/>
                      <a:pt x="34" y="5"/>
                      <a:pt x="34" y="4"/>
                    </a:cubicBezTo>
                    <a:cubicBezTo>
                      <a:pt x="34" y="4"/>
                      <a:pt x="34" y="3"/>
                      <a:pt x="34" y="3"/>
                    </a:cubicBezTo>
                    <a:cubicBezTo>
                      <a:pt x="34" y="2"/>
                      <a:pt x="33" y="2"/>
                      <a:pt x="33" y="1"/>
                    </a:cubicBezTo>
                    <a:cubicBezTo>
                      <a:pt x="32" y="1"/>
                      <a:pt x="31" y="1"/>
                      <a:pt x="30" y="1"/>
                    </a:cubicBezTo>
                    <a:lnTo>
                      <a:pt x="3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A79CC-5A06-404B-8469-5684ED583A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15B13-CBD6-4598-9191-7B2667D0076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/>
      </p:transition>
    </mc:Choice>
    <mc:Fallback>
      <p:transition spd="slow" advTm="3000">
        <p:blinds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8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.svg"/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9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0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3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8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4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59.png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0.pn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1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image" Target="../media/image62.png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.sv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7.svg"/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svg"/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6.svg"/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svg"/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9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1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svg"/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svg"/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7556499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-1617345" y="28702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73660" y="3107571"/>
            <a:ext cx="74447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TOKOH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MASYARAKAT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01092" y="3107571"/>
            <a:ext cx="5389880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85812" y="3107571"/>
            <a:ext cx="602043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TILAWAH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48091" y="3107571"/>
            <a:ext cx="509587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PUISI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5782" y="3107571"/>
            <a:ext cx="650049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>
                <a:latin typeface="+mj-ea"/>
                <a:ea typeface="+mj-ea"/>
              </a:rPr>
              <a:t>DRAMA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72451" y="3107571"/>
            <a:ext cx="6447155" cy="3507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NASYID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phic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05519" y="3107571"/>
            <a:ext cx="1078103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  <a:sym typeface="+mn-ea"/>
              </a:rPr>
              <a:t>PERSEMBAHAN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 err="1">
                <a:latin typeface="+mj-ea"/>
                <a:ea typeface="+mj-ea"/>
              </a:rPr>
              <a:t>ASMAUL</a:t>
            </a:r>
            <a:r>
              <a:rPr lang="en-US" altLang="zh-CN" sz="4800" dirty="0">
                <a:latin typeface="+mj-ea"/>
                <a:ea typeface="+mj-ea"/>
              </a:rPr>
              <a:t> HUSNA &amp; </a:t>
            </a:r>
            <a:r>
              <a:rPr lang="en-US" altLang="zh-CN" sz="4800" dirty="0" err="1">
                <a:latin typeface="+mj-ea"/>
                <a:ea typeface="+mj-ea"/>
              </a:rPr>
              <a:t>KHOTMUL</a:t>
            </a:r>
            <a:r>
              <a:rPr lang="en-US" altLang="zh-CN" sz="4800" dirty="0">
                <a:latin typeface="+mj-ea"/>
                <a:ea typeface="+mj-ea"/>
              </a:rPr>
              <a:t> QURAN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050" y="3107571"/>
            <a:ext cx="110559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800" dirty="0">
                <a:latin typeface="+mj-ea"/>
                <a:ea typeface="+mj-ea"/>
              </a:rPr>
              <a:t>KUTTAB BAITUL IZZAH ANGKATAN V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QURAN.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SEPTEMBER 2011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ALLAH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RIDHA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ORANGTUA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BERMANFAAT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BAGI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ORANG LAIN.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9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AFKAR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MUKAYYIS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WAHIDI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WAHIDI</a:t>
            </a: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50" dirty="0" err="1">
                <a:solidFill>
                  <a:schemeClr val="bg1"/>
                </a:solidFill>
                <a:latin typeface="+mn-ea"/>
                <a:cs typeface="+mn-cs"/>
              </a:rPr>
              <a:t>ANISYAH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GURU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PENGAJAR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AL QURAN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 APRIL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KELUARGA TERUTAMA ORANG TUA.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MEMBACA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BUKU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ISLAMI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AMMAR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AZZAMUL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DANIK DAN IBU MURNI</a:t>
            </a: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4826507" cy="3773201"/>
            <a:chOff x="5762171" y="1519072"/>
            <a:chExt cx="4826507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01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27638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PEMBUKAAN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968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TILAWAH</a:t>
              </a:r>
              <a:r>
                <a:rPr lang="id-ID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QURAN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03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145790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MARS &amp; HYMNE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04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24997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SAMBUTAN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INGIN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MENJADI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INSINYUR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26 MEI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8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ANSHORI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ABDULLAH</a:t>
            </a: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AGUS DAN IBU SUNARTI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 YANG RAJIN BERIBADAH DAN SUKSES DUNIA AKHIRAT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YANG BERMANFAAT BAGI ORANG LAIN.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52936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HASBI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MAULANA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SYARIFI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35823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SYARIEF DAN IBU NOVI MAYA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INGIN MENJADI USTADZ DAN AHLI FIQIH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APRIL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ANAK YANG SUKSES. 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26985"/>
            <a:ext cx="3052947" cy="4141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6" y="4426911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IBNU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ZACKY</a:t>
            </a:r>
            <a: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8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KAUTSAR</a:t>
            </a:r>
            <a:br>
              <a:rPr lang="en-US" altLang="zh-CN" sz="18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8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7" y="4788305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5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  <a:t>BAPAK CHAIRIL ANWAR DAN IBU HASNAH</a:t>
            </a:r>
            <a:br>
              <a:rPr lang="nl-NL" altLang="zh-CN" sz="105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PENGUSAHA DI BIDANG TRANSPORTASI DAN PETERNAKAN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APRIL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TETAP SEMANGAT TIDAK MUDAH MENYERAH DAN YAKIN UZZAM BISA.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5295" y="830543"/>
            <a:ext cx="3052947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FAYYADH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MUZZAMMIL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SYAH DAN IBU FITRI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PENGHAFAL QURAN DAN INGIN SEPERTI ABI.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MEMBAHAGIAKAN DAN MEMBANGGAKAN ORANG TUA.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MASAK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3"/>
            <a:ext cx="3047700" cy="41346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ALVIN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ASWAN DAN IBU CHOLIDA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IMAM MASJIDIL HARAM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SEPTEMBER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SHALAT TEPAT WAKTU, BELAJAR SUNGGUH-SUNGGUH DAN RENDAH HATI SELALU.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700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HAIKAL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ASYARI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ZULKIFLI DAN IBU KHAIRIAH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PENULIS DAN KOMIKUS ISLAMI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WUJUDKANLAH IMPIANMU DAN JANGAN TAKUT GAGAL.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MENULIS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CERITA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HAUZAN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AQIL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WELLY DAN IBU RISKI AMALIA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PEMAIN BOLA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BERBAKTI KEPADA ORANG TUA DAN JANGAN TINGGALKAN SHOLAT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YUSUF KAMIL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FAHLEVI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MUHAMMAD REZA DAN IBU NURIN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DOKTER YANG HAFAL DAN BERAKHLAK QURAN 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2013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MEMBANTAH ORANG TUA.</a:t>
            </a:r>
            <a:br>
              <a:rPr lang="sv-SE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9" cy="41346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UMAR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ABDURRASYID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ASSARIY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PURWANTO DAN IBU ZULFA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27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NOPEMBER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BREAD IS ROTI, SHADOW IS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BAYANGAN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, BEFORE YOU MATI, YOU BETTER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SEMBAHYANG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.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MAKAN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87918" y="830544"/>
            <a:ext cx="3047698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ACHMAD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DASTAN AL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FARIDZI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TAUFIK DAN IBU TITI RAGIL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168715" cy="3773201"/>
            <a:chOff x="5762171" y="1519072"/>
            <a:chExt cx="5168715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05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3094355" cy="583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PERSEMBAHAN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06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3653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PROSESI</a:t>
              </a:r>
              <a:r>
                <a:rPr lang="en-US" altLang="zh-CN" sz="3200" dirty="0">
                  <a:solidFill>
                    <a:schemeClr val="accent2"/>
                  </a:solidFill>
                  <a:latin typeface="+mj-ea"/>
                  <a:ea typeface="+mj-ea"/>
                </a:rPr>
                <a:t> </a:t>
              </a:r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WISUDA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07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8603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SALAM-</a:t>
              </a:r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SALAMAN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08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403905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PESAN</a:t>
              </a:r>
              <a:r>
                <a:rPr lang="en-US" altLang="zh-CN" sz="3200" dirty="0">
                  <a:solidFill>
                    <a:schemeClr val="accent4"/>
                  </a:solidFill>
                  <a:latin typeface="+mj-ea"/>
                  <a:ea typeface="+mj-ea"/>
                </a:rPr>
                <a:t> DAN </a:t>
              </a:r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KESAN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POLISI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20 MEI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MAN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JADDA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  <a:t> WA JADA</a:t>
            </a:r>
            <a:br>
              <a:rPr lang="en-U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830544"/>
            <a:ext cx="2609360" cy="4134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AHMAD NAJIB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ARINAL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IRHAM EFENDI DAN IBU ERNA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PENGHAPAL QURAN 30 JUZ, MENJADI ULAMA DI TANAH HAROM, DAN MENJADI IMAM MASJIDIL HAROM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21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DUNIA ITU SEMENTARA, AKHIRAT SELAMANYA.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RENANG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DAN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60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AKROM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ABDURRAHMAN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SUPIYANSYAH DAN IBU RUSMINI</a:t>
            </a: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PETUGAS PEMADAM KEBAKARAN</a:t>
            </a:r>
            <a:b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6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AGUSTUS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CAHAYA DALAM KEGELAPAN.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MEMANAH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FATIH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ALFAIZI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RAMADHAN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SUPRIADI DAN IBU WIWIT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18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OKTOBER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2011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JADIKAN AL QURAN TEMAN DI DUNIA, AGAR SELAMAT DUNIA DAN AKHIRAT.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27878"/>
            <a:ext cx="2609359" cy="3539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FAUZHIL</a:t>
            </a:r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HAFIZZURAHMAN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APRIAN NOOR DAN IBU SUSYANA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7087" y="1130919"/>
            <a:ext cx="2609359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4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RIZKY</a:t>
            </a:r>
            <a:br>
              <a:rPr lang="en-US" altLang="zh-CN" sz="14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IRWAN DAN IBU WANA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ENREKANG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7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FEBRUARI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9" y="4879806"/>
            <a:ext cx="2146084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SHOLATLAH SEBELUM DI SHOLATKAN.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SANO DARUSSALAM RO</a:t>
            </a:r>
            <a:br>
              <a:rPr lang="en-US" altLang="zh-CN" sz="12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2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ROZALLI DAN IBU NINA LIYA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HAFIDZ QURAN DAN USTADZ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27 APRIL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JANGANLAH KAMU MERASA LEMAH DAN SEDIH, SEBAB KAMU PALING TINGGI DERAJATNYA JIKA KAMU BERIMAN.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09329" y="1130919"/>
            <a:ext cx="2604875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RADID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FURQAN AL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FAJRI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  <a:t>BAPAK AGUS SOPIAN DAN IBU ROSIDAH</a:t>
            </a:r>
            <a:br>
              <a:rPr lang="nl-NL" altLang="zh-CN" sz="1000" dirty="0">
                <a:solidFill>
                  <a:schemeClr val="bg1"/>
                </a:solidFill>
                <a:latin typeface="+mn-ea"/>
                <a:cs typeface="+mn-cs"/>
              </a:rPr>
            </a:b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PEMAIN BOLA HAFAL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28 JULI 2012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MUDAHKANLAH URUSAN ORANG LAIN MAKA, URUSANMU AKAN DIMUDAHKAN OLEH ALLAH.</a:t>
            </a:r>
            <a:b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THARIQ MUBARAK MUTTAQIN</a:t>
            </a: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JAENAL MUTTAQIN DAN IBU MARLINA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zh-CN" altLang="en-US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TERNATE, 10 JUNI 2010 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  <a:t>JANGANLAH KARENA OMONGAN SESEORANG TAPI TETAP BERSEMANGAT KARENA ADA ORANG YANG SELALU MENDUKUNG DARI BELAKANG.</a:t>
            </a:r>
            <a:br>
              <a:rPr lang="fi-FI" altLang="zh-CN" sz="90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90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SEPAK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BOLA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329" y="1130919"/>
            <a:ext cx="2604874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ZHAFIR ABQARY MUCHAMAD SAID</a:t>
            </a:r>
            <a:br>
              <a:rPr lang="en-US" altLang="zh-CN" sz="14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4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800">
                <a:solidFill>
                  <a:schemeClr val="bg1"/>
                </a:solidFill>
                <a:latin typeface="+mn-ea"/>
                <a:cs typeface="+mn-cs"/>
              </a:rPr>
              <a:t>BAPAK SYAFRIL MUCHAMAD DAN IBU ZULFIKARIYANA</a:t>
            </a:r>
            <a:endParaRPr lang="nl-NL" altLang="zh-CN" sz="8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21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JANGAN TAKUT GAGAL, KARENA KEGAGALAN ADALAH AWAL DARI KESUKSESAN.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8067"/>
            <a:ext cx="2598802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AZRA MYRANDHA YASMIN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MISRAN DAN IBU MYRNA MULYANTHY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19071" y="1542400"/>
            <a:ext cx="5204751" cy="3773201"/>
            <a:chOff x="5762171" y="1519072"/>
            <a:chExt cx="5204751" cy="3773201"/>
          </a:xfrm>
        </p:grpSpPr>
        <p:sp>
          <p:nvSpPr>
            <p:cNvPr id="4" name="流程图: 离页连接符 3"/>
            <p:cNvSpPr/>
            <p:nvPr/>
          </p:nvSpPr>
          <p:spPr>
            <a:xfrm>
              <a:off x="5762171" y="1562101"/>
              <a:ext cx="778668" cy="725714"/>
            </a:xfrm>
            <a:prstGeom prst="flowChartOffpageConnector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spc="100" dirty="0">
                  <a:latin typeface="Agency FB" panose="020B0503020202020204" pitchFamily="34" charset="0"/>
                  <a:ea typeface="+mj-ea"/>
                </a:rPr>
                <a:t>09</a:t>
              </a:r>
              <a:endParaRPr lang="zh-CN" altLang="en-US" sz="3200" spc="1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891832" y="1519072"/>
              <a:ext cx="407509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NASIHAT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DAN DOA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6710857" y="2151744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流程图: 离页连接符 6"/>
            <p:cNvSpPr/>
            <p:nvPr/>
          </p:nvSpPr>
          <p:spPr>
            <a:xfrm>
              <a:off x="5762171" y="2563587"/>
              <a:ext cx="778668" cy="725714"/>
            </a:xfrm>
            <a:prstGeom prst="flowChartOffpageConnector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10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891832" y="2520558"/>
              <a:ext cx="209544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2"/>
                  </a:solidFill>
                  <a:latin typeface="+mj-ea"/>
                  <a:ea typeface="+mj-ea"/>
                </a:rPr>
                <a:t>PENUTUP</a:t>
              </a:r>
              <a:endParaRPr lang="zh-CN" altLang="en-US" sz="3200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6710857" y="3153230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流程图: 离页连接符 9"/>
            <p:cNvSpPr/>
            <p:nvPr/>
          </p:nvSpPr>
          <p:spPr>
            <a:xfrm>
              <a:off x="5762171" y="3565073"/>
              <a:ext cx="778668" cy="725714"/>
            </a:xfrm>
            <a:prstGeom prst="flowChartOffpageConnec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11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891832" y="3522044"/>
              <a:ext cx="34331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1"/>
                  </a:solidFill>
                  <a:latin typeface="+mj-ea"/>
                  <a:ea typeface="+mj-ea"/>
                </a:rPr>
                <a:t>JAMUAN</a:t>
              </a:r>
              <a:r>
                <a:rPr lang="en-US" altLang="zh-CN" sz="3200" dirty="0">
                  <a:solidFill>
                    <a:schemeClr val="accent1"/>
                  </a:solidFill>
                  <a:latin typeface="+mj-ea"/>
                  <a:ea typeface="+mj-ea"/>
                </a:rPr>
                <a:t> AKBAR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6710857" y="4154716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流程图: 离页连接符 12"/>
            <p:cNvSpPr/>
            <p:nvPr/>
          </p:nvSpPr>
          <p:spPr>
            <a:xfrm>
              <a:off x="5762171" y="4566559"/>
              <a:ext cx="778668" cy="725714"/>
            </a:xfrm>
            <a:prstGeom prst="flowChartOffpageConnector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7200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3200" dirty="0">
                  <a:latin typeface="Agency FB" panose="020B0503020202020204" pitchFamily="34" charset="0"/>
                  <a:ea typeface="+mj-ea"/>
                </a:rPr>
                <a:t>12</a:t>
              </a:r>
              <a:endParaRPr lang="zh-CN" altLang="en-US" sz="3200" dirty="0">
                <a:latin typeface="Agency FB" panose="020B0503020202020204" pitchFamily="34" charset="0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891832" y="4523530"/>
              <a:ext cx="320831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err="1">
                  <a:solidFill>
                    <a:schemeClr val="accent4"/>
                  </a:solidFill>
                  <a:latin typeface="+mj-ea"/>
                  <a:ea typeface="+mj-ea"/>
                </a:rPr>
                <a:t>DOKUMENTASI</a:t>
              </a:r>
              <a:endParaRPr lang="zh-CN" altLang="en-US" sz="3200" dirty="0">
                <a:solidFill>
                  <a:schemeClr val="accent4"/>
                </a:solidFill>
                <a:latin typeface="+mj-ea"/>
                <a:ea typeface="+mj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710857" y="5156202"/>
              <a:ext cx="37684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-1030087" y="581587"/>
            <a:ext cx="2308324" cy="569482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id-ID" altLang="zh-CN" sz="13800" dirty="0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RUNDOWN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3 AGUSTUS 2011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SEMANGAT DAN JANGAN MENYERAH, AKU YAKIN KITA PASTI BISA.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TIDUR, MAKAN DAN MENULIS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365" y="1130919"/>
            <a:ext cx="2598802" cy="35338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DHAFIA RAMADHIANI AZZAHRA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  <a:t>BAPAK SUPRIONO DAN IBU SITI ALMUNIROH</a:t>
            </a:r>
            <a:br>
              <a:rPr lang="nl-NL" altLang="zh-CN" sz="1000">
                <a:solidFill>
                  <a:schemeClr val="bg1"/>
                </a:solidFill>
                <a:latin typeface="+mn-ea"/>
                <a:cs typeface="+mn-cs"/>
              </a:rPr>
            </a:b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10 AGUSTUS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JANGAN PERNAH MENJADI ORANG LAIN, JADILAH DIRIMU SENDIRI. 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FELLA FATHIYA RAMADYANA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:BAPAK NANANG DAN IBU ERLIYA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BALIKPAPAN, 24 SEPTEMBER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MAN JADDA WA JADA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6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HAURA NISRINA RAIRANI 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DEDDY HIDAYAT DAN IBU MARDIANA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APOTEKER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zh-CN" altLang="en-US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14 JANUARI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KEBAIKAN AKAN DIBALAS DENGAN KEBAIKAN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MEMBACA BUKU DAN JALAN-JALAN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INAYAH SHOFIYYAH RAFA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ARIF  DAN IBU HERAWATI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ASTRONOT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17 OKTOBER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SESUSAH-SUSAH APAPUN USAHAMU, JANGAN PERNAH TINGGALKAN SOLAT.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TIDUR DAN JAJAN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5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JAIHAN LUTHFIAH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AJHAR HAG DAN IBU AGUSTINI USMAN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7 JULI 2011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JALANI SAJA DULU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DI RUMAH SAJA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7"/>
            <a:ext cx="2594334" cy="35195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KAMILA PUTERI ZAHRA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ABDUL RACHIM DAN IBU LUSIANA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HAFIDZ QURAN 30 JUZ DAN DOKTER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12 APRIL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sv-SE" altLang="zh-CN" sz="1050">
                <a:solidFill>
                  <a:schemeClr val="tx2"/>
                </a:solidFill>
                <a:latin typeface="+mn-ea"/>
                <a:cs typeface="+mn-cs"/>
              </a:rPr>
              <a:t>JIKA INGIN MENCAPAI SESUATU YANG INDAH HARUS BISA MELALUI DURI-DURI YANG TAJAM.</a:t>
            </a:r>
            <a:endParaRPr lang="sv-SE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RENANG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4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KHOIRUNNISA AHLAM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zh-CN" altLang="en-US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SAFAR DAN IBU NURAIDA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MENJADI ORANG SUKSES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NGANJUK, 16 FEBRUARI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SUKSES ADALAH SAAT PERSIAPAN DAN KESEMPATAN BERTEMU.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MASAK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NAFEEZA AULIA</a:t>
            </a: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SUFYAN HADI DAN IBU NUR NIKMATU ZAHROH 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  <a:p>
            <a:pPr algn="ctr">
              <a:defRPr/>
            </a:pP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BAKUNGAN, 9 NOPEMBER 2010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SAYA HARUS SELALU SEMANGAT KE SEKOLAH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MENGAJAR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3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NISWAH ADZKIYA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EKO DWI DAN IBU DHARMA WATI</a:t>
            </a:r>
            <a:endParaRPr lang="nl-NL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  <a:t>PENGHAFAL AL-QURAN</a:t>
            </a:r>
            <a:br>
              <a:rPr lang="es-ES" altLang="zh-CN" sz="105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SAMARINDA, 16 MEI 2012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>
                <a:solidFill>
                  <a:schemeClr val="tx2"/>
                </a:solidFill>
                <a:latin typeface="+mn-ea"/>
                <a:cs typeface="+mn-cs"/>
              </a:rPr>
              <a:t>TETAP SEMANGAT DAN PANTANG MENYERAH</a:t>
            </a:r>
            <a:endParaRPr lang="fi-FI" altLang="zh-CN" sz="105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BADMINTON DAN BERSEPEDA</a:t>
            </a:r>
            <a:br>
              <a:rPr lang="en-US" altLang="zh-CN" sz="105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QORIANA LABIBAH ARBIE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SYAHNUR DAN IBU IRTA MEDINA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7"/>
          <p:cNvSpPr txBox="1"/>
          <p:nvPr/>
        </p:nvSpPr>
        <p:spPr>
          <a:xfrm>
            <a:off x="-1030087" y="63017"/>
            <a:ext cx="2308324" cy="67319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PEMBUKAAN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6" name="Picture Placeholder 7" descr="E:\Thifz Project\Mentahan\pngwing.com.pngpngwing.com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668905" y="2743517"/>
            <a:ext cx="6854190" cy="1370965"/>
          </a:xfrm>
          <a:custGeom>
            <a:avLst/>
            <a:gdLst>
              <a:gd name="connsiteX0" fmla="*/ 1155700 w 2311400"/>
              <a:gd name="connsiteY0" fmla="*/ 0 h 2311400"/>
              <a:gd name="connsiteX1" fmla="*/ 2311400 w 2311400"/>
              <a:gd name="connsiteY1" fmla="*/ 1155700 h 2311400"/>
              <a:gd name="connsiteX2" fmla="*/ 1155700 w 2311400"/>
              <a:gd name="connsiteY2" fmla="*/ 2311400 h 2311400"/>
              <a:gd name="connsiteX3" fmla="*/ 0 w 2311400"/>
              <a:gd name="connsiteY3" fmla="*/ 1155700 h 2311400"/>
              <a:gd name="connsiteX4" fmla="*/ 1155700 w 2311400"/>
              <a:gd name="connsiteY4" fmla="*/ 0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400" h="2311400">
                <a:moveTo>
                  <a:pt x="1155700" y="0"/>
                </a:moveTo>
                <a:cubicBezTo>
                  <a:pt x="1793975" y="0"/>
                  <a:pt x="2311400" y="517425"/>
                  <a:pt x="2311400" y="1155700"/>
                </a:cubicBezTo>
                <a:cubicBezTo>
                  <a:pt x="2311400" y="1793975"/>
                  <a:pt x="1793975" y="2311400"/>
                  <a:pt x="1155700" y="2311400"/>
                </a:cubicBezTo>
                <a:cubicBezTo>
                  <a:pt x="517425" y="2311400"/>
                  <a:pt x="0" y="1793975"/>
                  <a:pt x="0" y="1155700"/>
                </a:cubicBezTo>
                <a:cubicBezTo>
                  <a:pt x="0" y="517425"/>
                  <a:pt x="517425" y="0"/>
                  <a:pt x="1155700" y="0"/>
                </a:cubicBezTo>
                <a:close/>
              </a:path>
            </a:pathLst>
          </a:custGeom>
        </p:spPr>
      </p:pic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USTADZAH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12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USAHA AKAN MEMBUAHKAN HASIL JIKA DILAKUKAN DENGAN IKHLAS.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TRAVELLING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98" y="1138068"/>
            <a:ext cx="2594332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RAHEL NASYWA ANANDIKA</a:t>
            </a:r>
            <a:br>
              <a:rPr lang="en-US" altLang="zh-CN" sz="160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>
                <a:solidFill>
                  <a:schemeClr val="bg1"/>
                </a:solidFill>
                <a:latin typeface="+mn-ea"/>
                <a:cs typeface="+mn-cs"/>
              </a:rPr>
              <a:t>ANAK DARI : BAPAK FIDIANSYAH DAN IBU DAHLIA</a:t>
            </a:r>
            <a:endParaRPr lang="en-US" altLang="zh-CN" sz="100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DESAINER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BAJU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SAMARINDA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, 15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MARET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2012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BERUSAHA DAN BERMANFAAT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57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JALAN-JALAN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KE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TEMPAT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BARU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8"/>
            <a:ext cx="2594331" cy="35195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RUMAISHA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QATRUNNADA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ALIFA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ADI DAN IBU AYU DITA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ARSITEK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BALIKPAPAN, 13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JUNI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2010 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MENYERAH 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MENGGAMBAR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1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SABILA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FARRAH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HASANDA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HAFID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FATMAWATI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GURU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NGAJI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HULU SUNGAI TENGAH, 7 FEBRUARI 2012 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KALAU ORANG LAIN BISA, SAYA JUGA BISA.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BERMAIN</a:t>
            </a: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 BERSAMA </a:t>
            </a: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TEMAN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598" y="1138069"/>
            <a:ext cx="259433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TSURAYA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ADZKIYA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DIDIK</a:t>
            </a: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 DAN IBU </a:t>
            </a:r>
            <a:r>
              <a:rPr lang="en-US" altLang="zh-CN" sz="1000" dirty="0" err="1">
                <a:solidFill>
                  <a:schemeClr val="bg1"/>
                </a:solidFill>
                <a:latin typeface="+mn-ea"/>
                <a:cs typeface="+mn-cs"/>
              </a:rPr>
              <a:t>RAHMAWATI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HAFIDZAH</a:t>
            </a:r>
            <a: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  <a:t> DAN </a:t>
            </a:r>
            <a:r>
              <a:rPr lang="es-ES" altLang="zh-CN" sz="1050" dirty="0" err="1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es-ES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es-ES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it-IT" altLang="zh-CN" sz="1050" dirty="0">
                <a:solidFill>
                  <a:schemeClr val="tx2"/>
                </a:solidFill>
                <a:latin typeface="+mn-ea"/>
              </a:rPr>
              <a:t>SAMARINDA, 6 MARET 2013</a:t>
            </a:r>
            <a:endParaRPr lang="it-IT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SEMANGAT TERUS YA BELAJARNYA, SAMPAI LULUS.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JALAN - JALAN</a:t>
            </a:r>
            <a:br>
              <a:rPr lang="en-US" altLang="zh-CN" sz="1050" dirty="0">
                <a:solidFill>
                  <a:schemeClr val="tx2"/>
                </a:solidFill>
                <a:latin typeface="+mn-ea"/>
              </a:rPr>
            </a:b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656231" y="4519390"/>
            <a:ext cx="64280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HOBI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4953" y="1138069"/>
            <a:ext cx="2533620" cy="3519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ZUYYIN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ZAHRATUNNAIM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1000" dirty="0">
                <a:solidFill>
                  <a:schemeClr val="bg1"/>
                </a:solidFill>
                <a:latin typeface="+mn-ea"/>
                <a:cs typeface="+mn-cs"/>
              </a:rPr>
              <a:t>ANAK DARI : BAPAK BUDI DAN IBU SITI FATIMAH</a:t>
            </a:r>
            <a:endParaRPr lang="en-US" altLang="zh-CN" sz="10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7609" y="3107571"/>
            <a:ext cx="11256864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PROSESI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4400" dirty="0">
                <a:latin typeface="+mj-ea"/>
                <a:ea typeface="+mj-ea"/>
              </a:rPr>
              <a:t>MADRASAH BAITUL IZZAH ANGKATAN II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APAPUN ITU, ASALKAN ORANG TUA SELALU BAHAGIA DAN MATI SYAHID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21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BALAS DENDAM TERBAIK ADALAH MENJADIKAN DIRIMU LEBIH BAIK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MERASAKAN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SENANG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DAN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MUDAHNYA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MENGHAFAL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DIATAS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KUBAH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MASJID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SAAT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CUACA</a:t>
            </a:r>
            <a:r>
              <a:rPr lang="en-US" altLang="zh-CN" sz="1000" dirty="0">
                <a:solidFill>
                  <a:schemeClr val="tx2"/>
                </a:solidFill>
                <a:latin typeface="+mn-ea"/>
              </a:rPr>
              <a:t> SEDANG </a:t>
            </a:r>
            <a:r>
              <a:rPr lang="en-US" altLang="zh-CN" sz="1000" dirty="0" err="1">
                <a:solidFill>
                  <a:schemeClr val="tx2"/>
                </a:solidFill>
                <a:latin typeface="+mn-ea"/>
              </a:rPr>
              <a:t>BERSAHABAT</a:t>
            </a:r>
            <a:endParaRPr lang="zh-CN" altLang="en-US" sz="10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HAZWAN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HAFIDZUDDIN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8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800" dirty="0">
                <a:solidFill>
                  <a:schemeClr val="bg1"/>
                </a:solidFill>
                <a:latin typeface="+mn-ea"/>
                <a:cs typeface="+mn-cs"/>
              </a:rPr>
              <a:t>BAPAK SYARIEF HIDAYATULLAH DAN IBU NOVI MAYA SARI</a:t>
            </a:r>
            <a:endParaRPr lang="it-IT" altLang="zh-CN" sz="8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BOS MINYAK YANG HAFAL QURAN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 SEBRANG, 15 APRIL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JALANI SETIAP UJIANMU DENGAN SABAR DAN IKHAS.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5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>
                <a:solidFill>
                  <a:schemeClr val="tx2"/>
                </a:solidFill>
                <a:latin typeface="+mn-ea"/>
              </a:rPr>
              <a:t>MEMELIHARA AYAM DAN BEBEK, NANAM LOMBOK, DAN BISA BELAJAR MEMANAH</a:t>
            </a:r>
            <a:endParaRPr lang="en-US" altLang="zh-CN" sz="105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WALDAN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FAIQ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HASAN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YUDI HARDIANTO DAN IBU MARIANI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19 JANUARI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...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…</a:t>
            </a:r>
            <a:endParaRPr lang="zh-CN" altLang="en-US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KHALID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GHAZY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MURTADHO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HELISIUS NUR SAFAR DAN IBU NUR AIDA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DOSEN BAHASA ARAB YANG HAFIDZ AL-QURAN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SAMARINDA, 23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nn-NO" altLang="zh-CN" sz="1050" dirty="0">
                <a:solidFill>
                  <a:schemeClr val="tx2"/>
                </a:solidFill>
                <a:latin typeface="+mn-ea"/>
                <a:cs typeface="+mn-cs"/>
              </a:rPr>
              <a:t>GUNAKAN MASA MUDAMU DENGAN BAIK KARENA MASA MUDAMU TIDAK BISA TERULANG KEMBALI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18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PERTAMA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KALI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NOBAR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PIALA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DUNIA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DIPONDOK,MELIHAT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KABUR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PONDOK,MENJADI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DANRU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PAS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CAMPING,MELIHAT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TEMAN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JATUH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DARI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KETINGGIAN</a:t>
            </a:r>
            <a:r>
              <a:rPr lang="en-US" altLang="zh-CN" sz="8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800" dirty="0" err="1">
                <a:solidFill>
                  <a:schemeClr val="tx2"/>
                </a:solidFill>
                <a:latin typeface="+mn-ea"/>
              </a:rPr>
              <a:t>2M</a:t>
            </a:r>
            <a:endParaRPr lang="zh-CN" altLang="en-US" sz="8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3816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AYATURRAHMAN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SHINRA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7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700" dirty="0">
                <a:solidFill>
                  <a:schemeClr val="bg1"/>
                </a:solidFill>
                <a:latin typeface="+mn-ea"/>
                <a:cs typeface="+mn-cs"/>
              </a:rPr>
              <a:t>BAPAK M. AGUS KASTIYAWAN DAN IBU HALIMATUS SADIAH</a:t>
            </a:r>
            <a:endParaRPr lang="it-IT" altLang="zh-CN" sz="7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73603" y="3107571"/>
            <a:ext cx="9644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KEDATANGAN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WISUDAWAN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PNS YANG HAFAL QURAN, SERTA TIDAK PERNAH ABSEN WAKTU SHOLAT DAN MENGEMBANGKAN CATERING KEDAI AISYAH HINGGA SUKSES DUNIA AKHIRAT.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TENGGARONG, 4 OKTOBER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TURUTI NAFSUMU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ADVENTURE IN PAGAT MOUNTAIN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RADJA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AFIH AFIATANOOR DAN IBU YUNITA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OPERATOR PT. PAMA PERSADA NUSANTARA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EMBALUT, 29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MENJALANI TAKDIR DENGAN RIDHO ILAHI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MENJELAJAHI GUNUNG PAGAT DAN MENJADI USTADZ SELAMA 3 HARI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MUHAMMAD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RAYHAN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DWI PURNOMO DAN IBU JUBAINA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MEKANIK PT. PAMA PERSADA NUSANTARA YANG HAFAL AL-QURAN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GROBOGAN, 15 FEBRUARI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JADILAH ORANG YANG SUKSES DUNIA AKHIRAT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43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MENJELAJAHI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GUNUNG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PAGAT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CERAMAHI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1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JUZ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MENJADI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MEKANIK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DADAKAN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, JADI </a:t>
            </a:r>
            <a:r>
              <a:rPr lang="en-US" altLang="zh-CN" sz="900" dirty="0" err="1">
                <a:solidFill>
                  <a:schemeClr val="tx2"/>
                </a:solidFill>
                <a:latin typeface="+mn-ea"/>
              </a:rPr>
              <a:t>MARBOT</a:t>
            </a:r>
            <a:r>
              <a:rPr lang="en-US" altLang="zh-CN" sz="900" dirty="0">
                <a:solidFill>
                  <a:schemeClr val="tx2"/>
                </a:solidFill>
                <a:latin typeface="+mn-ea"/>
              </a:rPr>
              <a:t> MASJID</a:t>
            </a:r>
            <a:endParaRPr lang="zh-CN" altLang="en-US" sz="9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460391" y="4519390"/>
            <a:ext cx="18386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584854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ARVIANDOW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FEBRIANSYAH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it-IT" altLang="zh-CN" sz="900" dirty="0">
                <a:solidFill>
                  <a:schemeClr val="bg1"/>
                </a:solidFill>
                <a:latin typeface="+mn-ea"/>
                <a:cs typeface="+mn-cs"/>
              </a:rPr>
              <a:t>BAPAK ARIF SULIYANTO (ALM.) DAN IBU WIWININGSIH</a:t>
            </a:r>
            <a:endParaRPr lang="it-IT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DAI/USTADZ YANG HAFIDZ QURAN DAN PINTAR BAHASA ARAB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SAMBOJA, 7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BERSUNGGUH-SUNGGUH DALAM BERJUANG, MAKA KEBERHASILAN AKAN DATANG.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864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MENJADI IMAM TERAWIH SAAT BULAN RAMADHAN, MEMELIHARA BEBEK DIPONDOK, BERKEBUN SINGKONG DIBUKIT ATAS PONDOK, NOBAR PIALA DUNIA DIPONDOK, DAN SYAHADAH 5 JUZ SEKALI DUDUK.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1" r="20011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RIHAL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MUHARRIKUL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HAQ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WAHIDI DAN IBU ANISYAH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DOSEN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SIDOMULYO, 5 MEI 2009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PERNAH MENYERAH, KARNA BIASANYA KEAJAIBAN TERJADI DI SAAT PALING PUTUS ASA.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TERAKHIR MENJADI DANRU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8" b="132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NAYLA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IZZATUL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HASANAH</a:t>
            </a: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M. KHAIRIN DAN IBU HERWINDA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LAMONGAN, 13 APRIL 2009 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HIDUP ADALAH PERJALANAN, JADI NIKMATILAH SETIAP LANGKAHNYA.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735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700" dirty="0">
                <a:solidFill>
                  <a:schemeClr val="tx2"/>
                </a:solidFill>
                <a:latin typeface="+mn-ea"/>
              </a:rPr>
              <a:t>MENDAPATKAN BANYAK ILMU BAIK BERUPA ADAB MAUPUN MATERI, BERADAPTASI DENGAN LINGKUNGAN BARU, SERTA BERKUMPUL DENGAN ORANG-ORANG YANG BELUM KITA KENAL SEBELUMNYA.</a:t>
            </a:r>
            <a:endParaRPr lang="en-US" altLang="zh-CN" sz="70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8" b="1273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NAJWA HANI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FILLAH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SUFYAN HADI DAN IBU NUR NIKMATU ZAHRO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4" grpId="0" bldLvl="0" animBg="1"/>
      <p:bldP spid="35" grpId="0" bldLvl="0" animBg="1"/>
      <p:bldP spid="36" grpId="0" bldLvl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DOKTER</a:t>
            </a:r>
            <a:b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</a:b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269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LOA JANAN, 30 JUNI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KESEMPATAN TIDAK MUNCUL SECARA KEBETULAN, KAU HARUS MENCIPTAKANNYA.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  <a:p>
            <a:pPr>
              <a:defRPr/>
            </a:pP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 err="1">
                <a:solidFill>
                  <a:schemeClr val="tx2"/>
                </a:solidFill>
                <a:latin typeface="+mn-ea"/>
              </a:rPr>
              <a:t>TENDA CAMPING BOCOR KARENA HUJAN DERAS</a:t>
            </a:r>
            <a:endParaRPr lang="en-US" altLang="zh-CN" sz="1050" dirty="0" err="1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8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MILA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NAJIYAH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FAJRI DAN IBU NURMIATI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CHEF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BAKUNGAN, 24 NOVEMBER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JANGAN BIARKAN DIRIMU JATUH TERUS TERUSAN TANPA ADA KEINGINAN UNTUK BANGKIT LAGI. FAIGHTING!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478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CAMPING DAN BELAJAR MASAK NASI DI DANDANG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4" b="10544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NIDA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KHALWATUS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S.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nl-NL" altLang="zh-CN" sz="900" dirty="0">
                <a:solidFill>
                  <a:schemeClr val="bg1"/>
                </a:solidFill>
                <a:latin typeface="+mn-ea"/>
                <a:cs typeface="+mn-cs"/>
              </a:rPr>
              <a:t>BAPAK EKO DWI DAN IBU DHARMA WATI (ALMH)</a:t>
            </a:r>
            <a:endParaRPr lang="nl-NL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4159"/>
          <p:cNvSpPr/>
          <p:nvPr/>
        </p:nvSpPr>
        <p:spPr>
          <a:xfrm rot="2218901">
            <a:off x="7809587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4" name="Shape 4159"/>
          <p:cNvSpPr/>
          <p:nvPr/>
        </p:nvSpPr>
        <p:spPr>
          <a:xfrm rot="20065798" flipV="1">
            <a:off x="7702040" y="4789154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5" name="Shape 4159"/>
          <p:cNvSpPr/>
          <p:nvPr/>
        </p:nvSpPr>
        <p:spPr>
          <a:xfrm rot="19381099" flipH="1">
            <a:off x="3174524" y="168793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36" name="Shape 4159"/>
          <p:cNvSpPr/>
          <p:nvPr/>
        </p:nvSpPr>
        <p:spPr>
          <a:xfrm rot="1534202" flipH="1" flipV="1">
            <a:off x="3266498" y="4789153"/>
            <a:ext cx="1269419" cy="1202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9161" y="606"/>
                  <a:pt x="1961" y="7806"/>
                  <a:pt x="0" y="21600"/>
                </a:cubicBezTo>
              </a:path>
            </a:pathLst>
          </a:custGeom>
          <a:ln w="3175">
            <a:solidFill>
              <a:srgbClr val="53585F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 lvl="0"/>
            <a:endParaRPr sz="1705">
              <a:latin typeface="Times New Roman" panose="02020603050405020304" pitchFamily="18" charset="0"/>
              <a:ea typeface="Microsoft YaHei" charset="-122"/>
              <a:sym typeface="Times New Roman" panose="02020603050405020304" pitchFamily="18" charset="0"/>
            </a:endParaRPr>
          </a:p>
        </p:txBody>
      </p:sp>
      <p:sp>
        <p:nvSpPr>
          <p:cNvPr id="54" name="Text Placeholder 7"/>
          <p:cNvSpPr txBox="1"/>
          <p:nvPr/>
        </p:nvSpPr>
        <p:spPr>
          <a:xfrm>
            <a:off x="8824279" y="2325540"/>
            <a:ext cx="1527532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 err="1">
                <a:solidFill>
                  <a:schemeClr val="accent2"/>
                </a:solidFill>
                <a:latin typeface="+mj-ea"/>
                <a:ea typeface="+mj-ea"/>
                <a:cs typeface="+mn-cs"/>
              </a:rPr>
              <a:t>CITA-CITA</a:t>
            </a:r>
            <a:endParaRPr lang="zh-CN" altLang="en-US" sz="2000" b="0" dirty="0">
              <a:solidFill>
                <a:schemeClr val="accent2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8824278" y="2710734"/>
            <a:ext cx="214608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PSIKOLOG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229039" y="2664767"/>
            <a:ext cx="2138681" cy="463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</a:rPr>
              <a:t>BONTANG, 26 DESEMBER 2008</a:t>
            </a:r>
            <a:endParaRPr lang="fi-FI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67378" y="2350318"/>
            <a:ext cx="43165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>
                <a:solidFill>
                  <a:schemeClr val="accent1"/>
                </a:solidFill>
                <a:latin typeface="+mj-ea"/>
                <a:ea typeface="+mj-ea"/>
              </a:rPr>
              <a:t>TTL</a:t>
            </a:r>
            <a:endParaRPr lang="zh-CN" altLang="en-US" sz="2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58" name="Text Placeholder 7"/>
          <p:cNvSpPr txBox="1"/>
          <p:nvPr/>
        </p:nvSpPr>
        <p:spPr>
          <a:xfrm>
            <a:off x="8824278" y="4494612"/>
            <a:ext cx="1921024" cy="33922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0" dirty="0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MOTTO </a:t>
            </a:r>
            <a:r>
              <a:rPr lang="en-US" altLang="zh-CN" sz="2000" b="0" dirty="0" err="1">
                <a:solidFill>
                  <a:schemeClr val="accent3"/>
                </a:solidFill>
                <a:latin typeface="+mj-ea"/>
                <a:ea typeface="+mj-ea"/>
                <a:cs typeface="+mn-cs"/>
              </a:rPr>
              <a:t>HIDUP</a:t>
            </a:r>
            <a:endParaRPr lang="zh-CN" altLang="en-US" sz="2000" b="0" dirty="0">
              <a:solidFill>
                <a:schemeClr val="accent3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8824278" y="4879806"/>
            <a:ext cx="2328825" cy="92290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fi-FI" altLang="zh-CN" sz="1050" dirty="0">
                <a:solidFill>
                  <a:schemeClr val="tx2"/>
                </a:solidFill>
                <a:latin typeface="+mn-ea"/>
                <a:cs typeface="+mn-cs"/>
              </a:rPr>
              <a:t>MENJADI ORANG PENTING ITU BAIK, TAPI MENJADI ORANG BAIK ITU LEBIH PENTING. </a:t>
            </a:r>
            <a:endParaRPr lang="fi-FI" altLang="zh-CN" sz="1050" dirty="0">
              <a:solidFill>
                <a:schemeClr val="tx2"/>
              </a:solidFill>
              <a:latin typeface="+mn-ea"/>
              <a:cs typeface="+mn-cs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229039" y="4833839"/>
            <a:ext cx="2138681" cy="671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en-US" altLang="zh-CN" sz="1050" dirty="0">
                <a:solidFill>
                  <a:schemeClr val="tx2"/>
                </a:solidFill>
                <a:latin typeface="+mn-ea"/>
              </a:rPr>
              <a:t>NAIK PICK UP UNTUK KEGIATAN KE KOLOM RENANG</a:t>
            </a:r>
            <a:endParaRPr lang="en-US" altLang="zh-CN" sz="1050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620096" y="4519390"/>
            <a:ext cx="1678940" cy="30734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altLang="zh-CN" sz="2000" dirty="0" err="1">
                <a:solidFill>
                  <a:schemeClr val="accent4"/>
                </a:solidFill>
                <a:latin typeface="+mj-ea"/>
                <a:ea typeface="+mj-ea"/>
              </a:rPr>
              <a:t>PENGALAMAN</a:t>
            </a:r>
            <a:endParaRPr lang="zh-CN" altLang="en-US" sz="200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8620" y="177282"/>
            <a:ext cx="11821886" cy="1338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99" b="10999"/>
          <a:stretch>
            <a:fillRect/>
          </a:stretch>
        </p:blipFill>
        <p:spPr>
          <a:xfrm>
            <a:off x="4212323" y="736897"/>
            <a:ext cx="3596445" cy="3995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" t="54927" b="3116"/>
          <a:stretch>
            <a:fillRect/>
          </a:stretch>
        </p:blipFill>
        <p:spPr>
          <a:xfrm>
            <a:off x="3599079" y="3665642"/>
            <a:ext cx="4942355" cy="2093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17"/>
          <p:cNvSpPr txBox="1"/>
          <p:nvPr/>
        </p:nvSpPr>
        <p:spPr>
          <a:xfrm>
            <a:off x="-1030087" y="1473660"/>
            <a:ext cx="2308324" cy="39106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PROFIL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28" name="Text Placeholder 7"/>
          <p:cNvSpPr txBox="1"/>
          <p:nvPr/>
        </p:nvSpPr>
        <p:spPr>
          <a:xfrm rot="21110249">
            <a:off x="4363177" y="4492128"/>
            <a:ext cx="3465646" cy="132907"/>
          </a:xfrm>
          <a:prstGeom prst="rect">
            <a:avLst/>
          </a:prstGeom>
        </p:spPr>
        <p:txBody>
          <a:bodyPr vert="horz" lIns="0" tIns="0" rIns="0" bIns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5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SAFARAZ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AUFA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r>
              <a:rPr lang="en-US" altLang="zh-CN" sz="1600" dirty="0" err="1">
                <a:solidFill>
                  <a:srgbClr val="F9DA5D"/>
                </a:solidFill>
                <a:latin typeface="+mj-ea"/>
                <a:ea typeface="+mj-ea"/>
                <a:cs typeface="+mn-cs"/>
              </a:rPr>
              <a:t>RIFDA</a:t>
            </a:r>
            <a: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  <a:t> </a:t>
            </a:r>
            <a:br>
              <a:rPr lang="en-US" altLang="zh-CN" sz="1600" dirty="0">
                <a:solidFill>
                  <a:srgbClr val="F9DA5D"/>
                </a:solidFill>
                <a:latin typeface="+mj-ea"/>
                <a:ea typeface="+mj-ea"/>
                <a:cs typeface="+mn-cs"/>
              </a:rPr>
            </a:br>
            <a:endParaRPr lang="en-US" altLang="zh-CN" sz="1600" dirty="0">
              <a:solidFill>
                <a:srgbClr val="F9DA5D"/>
              </a:solidFill>
              <a:latin typeface="+mj-ea"/>
              <a:ea typeface="+mj-ea"/>
              <a:cs typeface="+mn-cs"/>
            </a:endParaRPr>
          </a:p>
        </p:txBody>
      </p:sp>
      <p:sp>
        <p:nvSpPr>
          <p:cNvPr id="29" name="Text Placeholder 2"/>
          <p:cNvSpPr txBox="1"/>
          <p:nvPr/>
        </p:nvSpPr>
        <p:spPr>
          <a:xfrm rot="21159670">
            <a:off x="5102638" y="4756706"/>
            <a:ext cx="2146084" cy="3378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5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900" dirty="0">
                <a:solidFill>
                  <a:schemeClr val="bg1"/>
                </a:solidFill>
                <a:latin typeface="+mn-ea"/>
                <a:cs typeface="+mn-cs"/>
              </a:rPr>
              <a:t>ANAK DARI : </a:t>
            </a:r>
            <a:r>
              <a:rPr lang="de-DE" altLang="zh-CN" sz="900" dirty="0">
                <a:solidFill>
                  <a:schemeClr val="bg1"/>
                </a:solidFill>
                <a:latin typeface="+mn-ea"/>
                <a:cs typeface="+mn-cs"/>
              </a:rPr>
              <a:t>BAPAK BAGUS WALUYO DAN IBU SITI ARAFAH</a:t>
            </a:r>
            <a:endParaRPr lang="de-DE" altLang="zh-CN" sz="900" dirty="0">
              <a:solidFill>
                <a:schemeClr val="bg1"/>
              </a:solidFill>
              <a:latin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/>
      <p:bldP spid="57" grpId="0" build="p"/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p"/>
      <p:bldP spid="61" grpId="0" build="p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42415" y="3107571"/>
            <a:ext cx="470725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IKRAR SANTRI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8273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1494" y="3107571"/>
            <a:ext cx="74290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err="1">
                <a:solidFill>
                  <a:schemeClr val="bg1"/>
                </a:solidFill>
                <a:latin typeface="+mj-ea"/>
                <a:ea typeface="+mj-ea"/>
              </a:rPr>
              <a:t>TILAWAH</a:t>
            </a:r>
            <a:r>
              <a:rPr lang="en-US" altLang="zh-CN" sz="6600" dirty="0">
                <a:solidFill>
                  <a:schemeClr val="bg1"/>
                </a:solidFill>
                <a:latin typeface="+mj-ea"/>
                <a:ea typeface="+mj-ea"/>
              </a:rPr>
              <a:t> QURAN</a:t>
            </a:r>
            <a:endParaRPr lang="zh-CN" altLang="en-US" sz="6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709633" y="4370695"/>
            <a:ext cx="6772729" cy="5749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OLEH ANANDA </a:t>
            </a:r>
            <a:r>
              <a:rPr lang="en-US" altLang="zh-CN" sz="2800" dirty="0" err="1">
                <a:solidFill>
                  <a:schemeClr val="bg1"/>
                </a:solidFill>
              </a:rPr>
              <a:t>FAHREZY</a:t>
            </a:r>
            <a:r>
              <a:rPr lang="en-US" altLang="zh-CN" sz="2800" dirty="0">
                <a:solidFill>
                  <a:schemeClr val="bg1"/>
                </a:solidFill>
              </a:rPr>
              <a:t> &amp; </a:t>
            </a:r>
            <a:r>
              <a:rPr lang="en-US" altLang="zh-CN" sz="2800" dirty="0" err="1">
                <a:solidFill>
                  <a:schemeClr val="bg1"/>
                </a:solidFill>
              </a:rPr>
              <a:t>AFKAR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19" grpId="0"/>
      <p:bldP spid="2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2294" y="3107571"/>
            <a:ext cx="724749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PENGHARGAAN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SANTRI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BERPRESTASI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380928" y="3107571"/>
            <a:ext cx="74302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PENYERAHAN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KENANG-KENANGAN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01076" y="3107571"/>
            <a:ext cx="638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SALAM-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SALAMAN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357638"/>
            <a:ext cx="1137245" cy="9097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35335" y="3107571"/>
            <a:ext cx="5721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PESAN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KESAN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09367" y="3107571"/>
            <a:ext cx="697338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</a:t>
            </a:r>
            <a:r>
              <a:rPr lang="en-US" altLang="zh-CN" sz="5400" dirty="0" err="1">
                <a:latin typeface="+mj-ea"/>
                <a:ea typeface="+mj-ea"/>
              </a:rPr>
              <a:t>GABUNGAN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34052" y="3107571"/>
            <a:ext cx="552401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KUTTAB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23795" y="3107571"/>
            <a:ext cx="694453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MADRASAH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74358" y="3107571"/>
            <a:ext cx="11043408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5506" y="3107571"/>
            <a:ext cx="9461116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17961" y="3107571"/>
            <a:ext cx="5556201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KUTTAB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04901" y="3107571"/>
            <a:ext cx="518223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MARS &amp; HYMNE</a:t>
            </a:r>
            <a:b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BAITUL IZZAH</a:t>
            </a:r>
            <a:endParaRPr lang="zh-CN" altLang="en-US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26815" y="3107571"/>
            <a:ext cx="7138493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MADRASAH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511588" y="3107571"/>
            <a:ext cx="7168950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9133" y="3107571"/>
            <a:ext cx="11073865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6000" dirty="0">
                <a:latin typeface="+mj-ea"/>
                <a:ea typeface="+mj-ea"/>
              </a:rPr>
              <a:t>GURU &amp; </a:t>
            </a:r>
            <a:r>
              <a:rPr lang="en-US" altLang="zh-CN" sz="6000" dirty="0" err="1">
                <a:latin typeface="+mj-ea"/>
                <a:ea typeface="+mj-ea"/>
              </a:rPr>
              <a:t>SANTRI</a:t>
            </a:r>
            <a:r>
              <a:rPr lang="en-US" altLang="zh-CN" sz="6000" dirty="0">
                <a:latin typeface="+mj-ea"/>
                <a:ea typeface="+mj-ea"/>
              </a:rPr>
              <a:t> </a:t>
            </a:r>
            <a:r>
              <a:rPr lang="en-US" altLang="zh-CN" sz="6000" dirty="0" err="1">
                <a:latin typeface="+mj-ea"/>
                <a:ea typeface="+mj-ea"/>
              </a:rPr>
              <a:t>GABUNGAN</a:t>
            </a:r>
            <a:endParaRPr lang="zh-CN" altLang="en-US" sz="28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67065" y="3107571"/>
            <a:ext cx="114580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DOKUMENTASI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latin typeface="+mj-ea"/>
                <a:ea typeface="+mj-ea"/>
              </a:rPr>
              <a:t>SANTRI</a:t>
            </a:r>
            <a:r>
              <a:rPr lang="en-US" altLang="zh-CN" sz="5400" dirty="0">
                <a:latin typeface="+mj-ea"/>
                <a:ea typeface="+mj-ea"/>
              </a:rPr>
              <a:t> &amp; </a:t>
            </a:r>
            <a:r>
              <a:rPr lang="en-US" altLang="zh-CN" sz="5400" dirty="0" err="1">
                <a:latin typeface="+mj-ea"/>
                <a:ea typeface="+mj-ea"/>
              </a:rPr>
              <a:t>WALI</a:t>
            </a:r>
            <a:r>
              <a:rPr lang="en-US" altLang="zh-CN" sz="5400" dirty="0">
                <a:latin typeface="+mj-ea"/>
                <a:ea typeface="+mj-ea"/>
              </a:rPr>
              <a:t> KELAS / </a:t>
            </a:r>
            <a:r>
              <a:rPr lang="en-US" altLang="zh-CN" sz="5400" dirty="0" err="1">
                <a:latin typeface="+mj-ea"/>
                <a:ea typeface="+mj-ea"/>
              </a:rPr>
              <a:t>MUSYRIF</a:t>
            </a:r>
            <a:endParaRPr lang="zh-CN" altLang="en-US" sz="24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t="43380" r="8574" b="40187"/>
          <a:stretch>
            <a:fillRect/>
          </a:stretch>
        </p:blipFill>
        <p:spPr>
          <a:xfrm>
            <a:off x="2668905" y="2743517"/>
            <a:ext cx="6854190" cy="1370966"/>
          </a:xfrm>
          <a:prstGeom prst="rect">
            <a:avLst/>
          </a:prstGeom>
        </p:spPr>
      </p:pic>
      <p:sp>
        <p:nvSpPr>
          <p:cNvPr id="13" name="文本框 17"/>
          <p:cNvSpPr txBox="1"/>
          <p:nvPr/>
        </p:nvSpPr>
        <p:spPr>
          <a:xfrm>
            <a:off x="-1030087" y="134353"/>
            <a:ext cx="2308324" cy="658930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3800" dirty="0" err="1">
                <a:solidFill>
                  <a:schemeClr val="bg2">
                    <a:lumMod val="90000"/>
                  </a:schemeClr>
                </a:solidFill>
                <a:latin typeface="Agency FB" panose="020B0503020202020204" pitchFamily="34" charset="0"/>
              </a:rPr>
              <a:t>PENUTUPAN</a:t>
            </a:r>
            <a:endParaRPr lang="zh-CN" altLang="en-US" sz="13800" dirty="0">
              <a:solidFill>
                <a:schemeClr val="bg2">
                  <a:lumMod val="90000"/>
                </a:schemeClr>
              </a:solidFill>
              <a:latin typeface="Agency FB" panose="020B0503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600" y="1973943"/>
            <a:ext cx="12193201" cy="34144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385"/>
          </a:p>
        </p:txBody>
      </p:sp>
      <p:sp>
        <p:nvSpPr>
          <p:cNvPr id="18" name="椭圆 17"/>
          <p:cNvSpPr/>
          <p:nvPr/>
        </p:nvSpPr>
        <p:spPr>
          <a:xfrm>
            <a:off x="5112202" y="828740"/>
            <a:ext cx="1967594" cy="19675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800" dirty="0">
              <a:solidFill>
                <a:schemeClr val="accent1">
                  <a:lumMod val="7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929868" y="3107571"/>
            <a:ext cx="6332311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SAMBUTAN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KEPALA</a:t>
            </a:r>
            <a:r>
              <a:rPr lang="en-US" altLang="zh-CN" sz="5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CN" sz="5400" dirty="0" err="1">
                <a:solidFill>
                  <a:schemeClr val="bg1"/>
                </a:solidFill>
                <a:latin typeface="+mj-ea"/>
                <a:ea typeface="+mj-ea"/>
              </a:rPr>
              <a:t>SEKOLAH</a:t>
            </a:r>
            <a:endParaRPr lang="en-US" altLang="zh-CN" sz="54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endParaRPr lang="en-US" altLang="zh-CN" sz="66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3200" dirty="0">
                <a:latin typeface="+mj-ea"/>
                <a:ea typeface="+mj-ea"/>
              </a:rPr>
              <a:t>OLEH </a:t>
            </a:r>
            <a:r>
              <a:rPr lang="en-US" altLang="zh-CN" sz="3200" dirty="0" err="1">
                <a:latin typeface="+mj-ea"/>
                <a:ea typeface="+mj-ea"/>
              </a:rPr>
              <a:t>USTADZ</a:t>
            </a:r>
            <a:r>
              <a:rPr lang="en-US" altLang="zh-CN" sz="3200" dirty="0">
                <a:latin typeface="+mj-ea"/>
                <a:ea typeface="+mj-ea"/>
              </a:rPr>
              <a:t> ISKANDAR, </a:t>
            </a:r>
            <a:r>
              <a:rPr lang="en-US" altLang="zh-CN" sz="3200" dirty="0" err="1">
                <a:latin typeface="+mj-ea"/>
                <a:ea typeface="+mj-ea"/>
              </a:rPr>
              <a:t>S.PD</a:t>
            </a:r>
            <a:endParaRPr lang="zh-CN" altLang="en-US" sz="3200" dirty="0">
              <a:latin typeface="+mj-ea"/>
              <a:ea typeface="+mj-ea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007" y="365321"/>
            <a:ext cx="1584956" cy="539554"/>
            <a:chOff x="1378906" y="1113576"/>
            <a:chExt cx="2752159" cy="9202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3443" y="1113576"/>
              <a:ext cx="1447622" cy="9202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906" y="1135563"/>
              <a:ext cx="876300" cy="87630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2489200" y="1113576"/>
              <a:ext cx="0" cy="9202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phic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27376" y="1243914"/>
            <a:ext cx="1137245" cy="1137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PRING_ULTRA_SCORM_COURSE_ID" val="FDE475C9-DE52-455E-B0FA-6DA6FCA7F37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完整框架稳重大气毕业论文学术答辩开题报告ppt模板"/>
</p:tagLst>
</file>

<file path=ppt/theme/theme1.xml><?xml version="1.0" encoding="utf-8"?>
<a:theme xmlns:a="http://schemas.openxmlformats.org/drawingml/2006/main" name="homeppt">
  <a:themeElements>
    <a:clrScheme name="自定义 175">
      <a:dk1>
        <a:srgbClr val="000000"/>
      </a:dk1>
      <a:lt1>
        <a:srgbClr val="FFFFFF"/>
      </a:lt1>
      <a:dk2>
        <a:srgbClr val="3F3F3F"/>
      </a:dk2>
      <a:lt2>
        <a:srgbClr val="E7E6E6"/>
      </a:lt2>
      <a:accent1>
        <a:srgbClr val="1D4251"/>
      </a:accent1>
      <a:accent2>
        <a:srgbClr val="FCBD30"/>
      </a:accent2>
      <a:accent3>
        <a:srgbClr val="1D4251"/>
      </a:accent3>
      <a:accent4>
        <a:srgbClr val="FCBD30"/>
      </a:accent4>
      <a:accent5>
        <a:srgbClr val="1D4251"/>
      </a:accent5>
      <a:accent6>
        <a:srgbClr val="FCBD30"/>
      </a:accent6>
      <a:hlink>
        <a:srgbClr val="1D4251"/>
      </a:hlink>
      <a:folHlink>
        <a:srgbClr val="FCBD30"/>
      </a:folHlink>
    </a:clrScheme>
    <a:fontScheme name="2017">
      <a:majorFont>
        <a:latin typeface="Campton Medium"/>
        <a:ea typeface="方正尚酷简体"/>
        <a:cs typeface=""/>
      </a:majorFont>
      <a:minorFont>
        <a:latin typeface="Campton Light"/>
        <a:ea typeface="方正兰亭细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12490</Words>
  <Application>WPS Presentation</Application>
  <PresentationFormat>Widescreen</PresentationFormat>
  <Paragraphs>1286</Paragraphs>
  <Slides>84</Slides>
  <Notes>86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4" baseType="lpstr">
      <vt:lpstr>Arial</vt:lpstr>
      <vt:lpstr>SimSun</vt:lpstr>
      <vt:lpstr>Wingdings</vt:lpstr>
      <vt:lpstr>Calibri</vt:lpstr>
      <vt:lpstr>Arial Unicode MS</vt:lpstr>
      <vt:lpstr>FontAwesome</vt:lpstr>
      <vt:lpstr>Agency FB</vt:lpstr>
      <vt:lpstr>Campton Medium</vt:lpstr>
      <vt:lpstr>Quicksand Light</vt:lpstr>
      <vt:lpstr>Campton Light</vt:lpstr>
      <vt:lpstr>方正兰亭细黑_GBK</vt:lpstr>
      <vt:lpstr>Droid Sans Fallback</vt:lpstr>
      <vt:lpstr>Microsoft YaHei</vt:lpstr>
      <vt:lpstr>方正尚酷简体</vt:lpstr>
      <vt:lpstr>SimSun</vt:lpstr>
      <vt:lpstr>等线</vt:lpstr>
      <vt:lpstr>Times New Roman</vt:lpstr>
      <vt:lpstr>Lato Regular</vt:lpstr>
      <vt:lpstr>OpenSymbol</vt:lpstr>
      <vt:lpstr>homeppt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</dc:creator>
  <cp:keywords>www.1ppt.com</cp:keywords>
  <dc:description>www.1ppt.com</dc:description>
  <cp:lastModifiedBy>zen</cp:lastModifiedBy>
  <cp:revision>740</cp:revision>
  <dcterms:created xsi:type="dcterms:W3CDTF">2024-06-14T15:32:23Z</dcterms:created>
  <dcterms:modified xsi:type="dcterms:W3CDTF">2024-06-14T15:32:23Z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1033-11.1.0.11719</vt:lpwstr>
  </property>
  <property fmtid="{D5CDD505-2E9C-101B-9397-08002B2CF9AE}" pid="3" name="ICV">
    <vt:lpwstr/>
  </property>
</Properties>
</file>